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 id="214748368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Oranienbaum"/>
      <p:regular r:id="rId37"/>
    </p:embeddedFont>
    <p:embeddedFont>
      <p:font typeface="Anaheim"/>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Oranienbaum-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Anaheim-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134cfd3def_8_9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134cfd3def_8_9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134cfd3def_8_9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134cfd3def_8_9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designed the chassis, or the framework, to fit a 16 by 16 chessboard, which also reduces any error in potential piece interference</a:t>
            </a:r>
            <a:endParaRPr/>
          </a:p>
          <a:p>
            <a:pPr indent="-298450" lvl="0" marL="457200" rtl="0" algn="l">
              <a:spcBef>
                <a:spcPts val="0"/>
              </a:spcBef>
              <a:spcAft>
                <a:spcPts val="0"/>
              </a:spcAft>
              <a:buSzPts val="1100"/>
              <a:buChar char="●"/>
            </a:pPr>
            <a:r>
              <a:rPr lang="en"/>
              <a:t>the electronics for the board that help actuate movement of the gantry are housed along the assembly</a:t>
            </a:r>
            <a:endParaRPr/>
          </a:p>
          <a:p>
            <a:pPr indent="-298450" lvl="0" marL="457200" rtl="0" algn="l">
              <a:spcBef>
                <a:spcPts val="0"/>
              </a:spcBef>
              <a:spcAft>
                <a:spcPts val="0"/>
              </a:spcAft>
              <a:buSzPts val="1100"/>
              <a:buChar char="●"/>
            </a:pPr>
            <a:r>
              <a:rPr lang="en"/>
              <a:t>Such electronics, like the Stepper motors and servo motors perform the operations of the gantry in small steps that help move the pieces around easily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134cfd3def_8_9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134cfd3def_8_9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Chose a design that is very similar to a CNC chassis that would be found on a 3d printer or machining equipment</a:t>
            </a:r>
            <a:endParaRPr/>
          </a:p>
          <a:p>
            <a:pPr indent="-298450" lvl="0" marL="457200" rtl="0" algn="l">
              <a:spcBef>
                <a:spcPts val="0"/>
              </a:spcBef>
              <a:spcAft>
                <a:spcPts val="0"/>
              </a:spcAft>
              <a:buSzPts val="1100"/>
              <a:buChar char="-"/>
            </a:pPr>
            <a:r>
              <a:rPr lang="en"/>
              <a:t>Already plenty of research/existing designs</a:t>
            </a:r>
            <a:endParaRPr/>
          </a:p>
          <a:p>
            <a:pPr indent="-298450" lvl="0" marL="457200" rtl="0" algn="l">
              <a:spcBef>
                <a:spcPts val="0"/>
              </a:spcBef>
              <a:spcAft>
                <a:spcPts val="0"/>
              </a:spcAft>
              <a:buSzPts val="1100"/>
              <a:buChar char="-"/>
            </a:pPr>
            <a:r>
              <a:rPr lang="en"/>
              <a:t>Reduced material cost</a:t>
            </a:r>
            <a:endParaRPr/>
          </a:p>
          <a:p>
            <a:pPr indent="0" lvl="0" marL="0" rtl="0" algn="l">
              <a:spcBef>
                <a:spcPts val="0"/>
              </a:spcBef>
              <a:spcAft>
                <a:spcPts val="0"/>
              </a:spcAft>
              <a:buNone/>
            </a:pPr>
            <a:r>
              <a:rPr lang="en"/>
              <a:t>Toolhead saw many different designs, including scissor lift, claw machine and is now based on two servo motors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Toolhead moves laterally using nema 17 stepper motors. Vertical movement and grabbing is sg90 servo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Working on a design for electronics housing. Will likely be attached to the side of chassis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component needs space for wire routing, need length of wires to be equal or greater than the total diagonal distance over board</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38bc88b01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38bc88b01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38bc88b017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38bc88b01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38bc88b017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38bc88b017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38bc88b01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38bc88b01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38bc88b017_0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38bc88b017_0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38bc88b017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38bc88b017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38bc88b017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38bc88b017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38bc88b017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38bc88b017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134cfd3def_1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134cfd3def_1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38bc88b01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38bc88b01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38bc88b017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38bc88b017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38bc88b01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38bc88b01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38bc88b01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38bc88b01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38bc88b017_0_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38bc88b017_0_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38bc88b017_0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38bc88b017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13bf562fcc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13bf562fcc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we also add reaching out to some of the API developers on their take on digital image to chessboard to gather more insight and potentially have a resource to ask when it comes to chess board and </a:t>
            </a:r>
            <a:r>
              <a:rPr lang="en"/>
              <a:t>piece</a:t>
            </a:r>
            <a:r>
              <a:rPr lang="en"/>
              <a:t> recognition?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134cfd3def_8_9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134cfd3def_8_9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38bc88b01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38bc88b01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38bc88b017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38bc88b017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134cfd3def_12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134cfd3def_12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38bc88b01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38bc88b01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13bf562fc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13bf562fc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After </a:t>
            </a:r>
            <a:r>
              <a:rPr b="1" lang="en"/>
              <a:t>deciding</a:t>
            </a:r>
            <a:r>
              <a:rPr lang="en"/>
              <a:t> what we wanted our final product to look like</a:t>
            </a:r>
            <a:r>
              <a:rPr lang="en"/>
              <a:t> → the </a:t>
            </a:r>
            <a:r>
              <a:rPr b="1" lang="en"/>
              <a:t>first</a:t>
            </a:r>
            <a:r>
              <a:rPr lang="en"/>
              <a:t> thing we did is make a </a:t>
            </a:r>
            <a:r>
              <a:rPr b="1" lang="en"/>
              <a:t>Project Flow Chart</a:t>
            </a:r>
            <a:endParaRPr b="1"/>
          </a:p>
          <a:p>
            <a:pPr indent="-298450" lvl="0" marL="457200" rtl="0" algn="l">
              <a:spcBef>
                <a:spcPts val="0"/>
              </a:spcBef>
              <a:spcAft>
                <a:spcPts val="0"/>
              </a:spcAft>
              <a:buSzPts val="1100"/>
              <a:buChar char="●"/>
            </a:pPr>
            <a:r>
              <a:rPr lang="en"/>
              <a:t>This allowed us to outline the </a:t>
            </a:r>
            <a:r>
              <a:rPr b="1" lang="en"/>
              <a:t>elements we needed</a:t>
            </a:r>
            <a:r>
              <a:rPr lang="en"/>
              <a:t> in order to achieve our end goal</a:t>
            </a:r>
            <a:endParaRPr/>
          </a:p>
          <a:p>
            <a:pPr indent="-298450" lvl="0" marL="457200" rtl="0" algn="l">
              <a:spcBef>
                <a:spcPts val="0"/>
              </a:spcBef>
              <a:spcAft>
                <a:spcPts val="0"/>
              </a:spcAft>
              <a:buSzPts val="1100"/>
              <a:buChar char="●"/>
            </a:pPr>
            <a:r>
              <a:rPr lang="en"/>
              <a:t>Our vision is for </a:t>
            </a:r>
            <a:r>
              <a:rPr b="1" lang="en"/>
              <a:t>you</a:t>
            </a:r>
            <a:r>
              <a:rPr lang="en"/>
              <a:t> to sit across from our robot, make an opening move, and let our product do the rest</a:t>
            </a:r>
            <a:endParaRPr/>
          </a:p>
          <a:p>
            <a:pPr indent="-298450" lvl="0" marL="457200" rtl="0" algn="l">
              <a:spcBef>
                <a:spcPts val="0"/>
              </a:spcBef>
              <a:spcAft>
                <a:spcPts val="0"/>
              </a:spcAft>
              <a:buSzPts val="1100"/>
              <a:buChar char="●"/>
            </a:pPr>
            <a:r>
              <a:rPr lang="en"/>
              <a:t>Now, In order to play chess, the robot needs to see the chess board. Our camera element uses </a:t>
            </a:r>
            <a:r>
              <a:rPr b="1" lang="en"/>
              <a:t>Computer Vision Software</a:t>
            </a:r>
            <a:r>
              <a:rPr lang="en"/>
              <a:t> to translate a </a:t>
            </a:r>
            <a:r>
              <a:rPr b="1" lang="en"/>
              <a:t>physical image</a:t>
            </a:r>
            <a:r>
              <a:rPr lang="en"/>
              <a:t> of the chess board into a </a:t>
            </a:r>
            <a:r>
              <a:rPr b="1" lang="en"/>
              <a:t>digital board</a:t>
            </a:r>
            <a:r>
              <a:rPr lang="en"/>
              <a:t>, </a:t>
            </a:r>
            <a:r>
              <a:rPr b="1" lang="en"/>
              <a:t>preserving all the positions</a:t>
            </a:r>
            <a:r>
              <a:rPr lang="en"/>
              <a:t> in </a:t>
            </a:r>
            <a:r>
              <a:rPr lang="en"/>
              <a:t>the process</a:t>
            </a:r>
            <a:endParaRPr/>
          </a:p>
          <a:p>
            <a:pPr indent="-298450" lvl="0" marL="457200" rtl="0" algn="l">
              <a:spcBef>
                <a:spcPts val="0"/>
              </a:spcBef>
              <a:spcAft>
                <a:spcPts val="0"/>
              </a:spcAft>
              <a:buSzPts val="1100"/>
              <a:buChar char="●"/>
            </a:pPr>
            <a:r>
              <a:rPr lang="en"/>
              <a:t>That information is fed into the </a:t>
            </a:r>
            <a:r>
              <a:rPr b="1" lang="en"/>
              <a:t>Engine</a:t>
            </a:r>
            <a:r>
              <a:rPr lang="en"/>
              <a:t> element, which </a:t>
            </a:r>
            <a:r>
              <a:rPr b="1" lang="en"/>
              <a:t>interfaces with</a:t>
            </a:r>
            <a:r>
              <a:rPr b="1" lang="en"/>
              <a:t> the Stockfish API</a:t>
            </a:r>
            <a:r>
              <a:rPr lang="en"/>
              <a:t> and </a:t>
            </a:r>
            <a:r>
              <a:rPr b="1" lang="en"/>
              <a:t>calculates</a:t>
            </a:r>
            <a:r>
              <a:rPr lang="en"/>
              <a:t> the </a:t>
            </a:r>
            <a:r>
              <a:rPr b="1" lang="en"/>
              <a:t>next best</a:t>
            </a:r>
            <a:r>
              <a:rPr lang="en"/>
              <a:t> move</a:t>
            </a:r>
            <a:endParaRPr/>
          </a:p>
          <a:p>
            <a:pPr indent="-298450" lvl="0" marL="457200" rtl="0" algn="l">
              <a:spcBef>
                <a:spcPts val="0"/>
              </a:spcBef>
              <a:spcAft>
                <a:spcPts val="0"/>
              </a:spcAft>
              <a:buSzPts val="1100"/>
              <a:buChar char="●"/>
            </a:pPr>
            <a:r>
              <a:rPr lang="en"/>
              <a:t>That </a:t>
            </a:r>
            <a:r>
              <a:rPr lang="en"/>
              <a:t>move is then given to the Gantry element, which uses a </a:t>
            </a:r>
            <a:r>
              <a:rPr b="1" lang="en"/>
              <a:t>robotic arm</a:t>
            </a:r>
            <a:r>
              <a:rPr lang="en"/>
              <a:t> to </a:t>
            </a:r>
            <a:r>
              <a:rPr b="1" lang="en"/>
              <a:t>physically execute</a:t>
            </a:r>
            <a:r>
              <a:rPr lang="en"/>
              <a:t> the chess engine’s recommendation</a:t>
            </a:r>
            <a:endParaRPr/>
          </a:p>
          <a:p>
            <a:pPr indent="-298450" lvl="0" marL="457200" rtl="0" algn="l">
              <a:spcBef>
                <a:spcPts val="0"/>
              </a:spcBef>
              <a:spcAft>
                <a:spcPts val="0"/>
              </a:spcAft>
              <a:buSzPts val="1100"/>
              <a:buChar char="●"/>
            </a:pPr>
            <a:r>
              <a:rPr lang="en"/>
              <a:t>Finally, the </a:t>
            </a:r>
            <a:r>
              <a:rPr b="1" lang="en"/>
              <a:t>gantry resets</a:t>
            </a:r>
            <a:r>
              <a:rPr lang="en"/>
              <a:t> and this </a:t>
            </a:r>
            <a:r>
              <a:rPr b="1" lang="en"/>
              <a:t>cycle repeats</a:t>
            </a:r>
            <a:r>
              <a:rPr lang="en"/>
              <a:t> until one team has checkmated the other</a:t>
            </a:r>
            <a:endParaRPr/>
          </a:p>
          <a:p>
            <a:pPr indent="-298450" lvl="0" marL="457200" rtl="0" algn="l">
              <a:spcBef>
                <a:spcPts val="0"/>
              </a:spcBef>
              <a:spcAft>
                <a:spcPts val="0"/>
              </a:spcAft>
              <a:buSzPts val="1100"/>
              <a:buChar char="●"/>
            </a:pPr>
            <a:r>
              <a:rPr lang="en"/>
              <a:t>Throughout this semester, we divided ourselves to construct each of these elements individually and achieve independent functionality. Later on, we’ll demonstrate that functionality and how we managed to integrate these components together, and Finally, we’ll discuss how we plan to further automate this project in the future.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134cfd3def_8_9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134cfd3def_8_9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13b9e43f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13b9e43f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134cfd3def_8_18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134cfd3def_8_18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134cfd3def_8_9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134cfd3def_8_9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chemeClr val="dk1"/>
              </a:buClr>
              <a:buSzPts val="1100"/>
              <a:buChar char="-"/>
            </a:pPr>
            <a:r>
              <a:rPr lang="en">
                <a:solidFill>
                  <a:schemeClr val="dk1"/>
                </a:solidFill>
              </a:rPr>
              <a:t>Each piece will have its own “bitboard,” a 64 bit binary value where each bit represents a square and a 0 and 1 represents whether that square is occupied respectively.</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A chessboard will have 12 bitboards, one for each type of piece.</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The white pawns (represented by the capital P) would have a bitboard represented by: 0000000000000000000000000000000000000000000000001111111100000000. 11 more bitboards would represent the rest of the pieces, which our camera would have to identify.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134cfd3def_8_18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134cfd3def_8_18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gantry, which is basically where we translate our software output into mechanical movements, specifically to move pieces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p:nvPr/>
        </p:nvSpPr>
        <p:spPr>
          <a:xfrm>
            <a:off x="282840" y="1523850"/>
            <a:ext cx="2298696" cy="5825846"/>
          </a:xfrm>
          <a:custGeom>
            <a:rect b="b" l="l" r="r" t="t"/>
            <a:pathLst>
              <a:path extrusionOk="0" h="40711" w="16063">
                <a:moveTo>
                  <a:pt x="8329" y="1"/>
                </a:moveTo>
                <a:cubicBezTo>
                  <a:pt x="7856" y="1"/>
                  <a:pt x="7503" y="14"/>
                  <a:pt x="7260" y="55"/>
                </a:cubicBezTo>
                <a:cubicBezTo>
                  <a:pt x="6704" y="163"/>
                  <a:pt x="6839" y="407"/>
                  <a:pt x="6921" y="515"/>
                </a:cubicBezTo>
                <a:cubicBezTo>
                  <a:pt x="7056" y="718"/>
                  <a:pt x="7233" y="976"/>
                  <a:pt x="7408" y="1219"/>
                </a:cubicBezTo>
                <a:cubicBezTo>
                  <a:pt x="7720" y="1693"/>
                  <a:pt x="7639" y="1842"/>
                  <a:pt x="7585" y="1910"/>
                </a:cubicBezTo>
                <a:cubicBezTo>
                  <a:pt x="7567" y="1927"/>
                  <a:pt x="7543" y="1935"/>
                  <a:pt x="7514" y="1935"/>
                </a:cubicBezTo>
                <a:cubicBezTo>
                  <a:pt x="7319" y="1935"/>
                  <a:pt x="6899" y="1580"/>
                  <a:pt x="6664" y="1368"/>
                </a:cubicBezTo>
                <a:cubicBezTo>
                  <a:pt x="6522" y="1248"/>
                  <a:pt x="6391" y="1168"/>
                  <a:pt x="6299" y="1168"/>
                </a:cubicBezTo>
                <a:cubicBezTo>
                  <a:pt x="6215" y="1168"/>
                  <a:pt x="6162" y="1234"/>
                  <a:pt x="6162" y="1395"/>
                </a:cubicBezTo>
                <a:lnTo>
                  <a:pt x="6162" y="3697"/>
                </a:lnTo>
                <a:cubicBezTo>
                  <a:pt x="6162" y="3831"/>
                  <a:pt x="6213" y="3906"/>
                  <a:pt x="6319" y="3906"/>
                </a:cubicBezTo>
                <a:cubicBezTo>
                  <a:pt x="6417" y="3906"/>
                  <a:pt x="6562" y="3841"/>
                  <a:pt x="6758" y="3697"/>
                </a:cubicBezTo>
                <a:cubicBezTo>
                  <a:pt x="7116" y="3427"/>
                  <a:pt x="7413" y="3207"/>
                  <a:pt x="7532" y="3207"/>
                </a:cubicBezTo>
                <a:cubicBezTo>
                  <a:pt x="7561" y="3207"/>
                  <a:pt x="7579" y="3221"/>
                  <a:pt x="7585" y="3251"/>
                </a:cubicBezTo>
                <a:cubicBezTo>
                  <a:pt x="7598" y="3413"/>
                  <a:pt x="7598" y="3549"/>
                  <a:pt x="7462" y="3711"/>
                </a:cubicBezTo>
                <a:cubicBezTo>
                  <a:pt x="7341" y="3860"/>
                  <a:pt x="7056" y="4158"/>
                  <a:pt x="6866" y="4388"/>
                </a:cubicBezTo>
                <a:cubicBezTo>
                  <a:pt x="6610" y="4699"/>
                  <a:pt x="6812" y="4768"/>
                  <a:pt x="6893" y="4768"/>
                </a:cubicBezTo>
                <a:lnTo>
                  <a:pt x="7354" y="4768"/>
                </a:lnTo>
                <a:lnTo>
                  <a:pt x="7354" y="4808"/>
                </a:lnTo>
                <a:lnTo>
                  <a:pt x="7354" y="5309"/>
                </a:lnTo>
                <a:cubicBezTo>
                  <a:pt x="6880" y="5391"/>
                  <a:pt x="6704" y="6041"/>
                  <a:pt x="7124" y="6230"/>
                </a:cubicBezTo>
                <a:cubicBezTo>
                  <a:pt x="7124" y="6230"/>
                  <a:pt x="3468" y="6691"/>
                  <a:pt x="3427" y="7300"/>
                </a:cubicBezTo>
                <a:cubicBezTo>
                  <a:pt x="3414" y="7747"/>
                  <a:pt x="4564" y="10089"/>
                  <a:pt x="5255" y="11702"/>
                </a:cubicBezTo>
                <a:lnTo>
                  <a:pt x="5255" y="11687"/>
                </a:lnTo>
                <a:cubicBezTo>
                  <a:pt x="5553" y="12365"/>
                  <a:pt x="5702" y="12839"/>
                  <a:pt x="5770" y="13137"/>
                </a:cubicBezTo>
                <a:cubicBezTo>
                  <a:pt x="5566" y="13110"/>
                  <a:pt x="5445" y="13083"/>
                  <a:pt x="5445" y="13083"/>
                </a:cubicBezTo>
                <a:cubicBezTo>
                  <a:pt x="5418" y="13079"/>
                  <a:pt x="5391" y="13077"/>
                  <a:pt x="5364" y="13077"/>
                </a:cubicBezTo>
                <a:cubicBezTo>
                  <a:pt x="5097" y="13077"/>
                  <a:pt x="4857" y="13259"/>
                  <a:pt x="4808" y="13529"/>
                </a:cubicBezTo>
                <a:cubicBezTo>
                  <a:pt x="4768" y="13773"/>
                  <a:pt x="4903" y="14017"/>
                  <a:pt x="5120" y="14112"/>
                </a:cubicBezTo>
                <a:cubicBezTo>
                  <a:pt x="4862" y="14085"/>
                  <a:pt x="4714" y="14058"/>
                  <a:pt x="4714" y="14058"/>
                </a:cubicBezTo>
                <a:cubicBezTo>
                  <a:pt x="4671" y="14052"/>
                  <a:pt x="4629" y="14049"/>
                  <a:pt x="4587" y="14049"/>
                </a:cubicBezTo>
                <a:cubicBezTo>
                  <a:pt x="4162" y="14049"/>
                  <a:pt x="3787" y="14356"/>
                  <a:pt x="3724" y="14775"/>
                </a:cubicBezTo>
                <a:cubicBezTo>
                  <a:pt x="3643" y="15250"/>
                  <a:pt x="3968" y="15696"/>
                  <a:pt x="4443" y="15764"/>
                </a:cubicBezTo>
                <a:cubicBezTo>
                  <a:pt x="4447" y="15769"/>
                  <a:pt x="4452" y="15772"/>
                  <a:pt x="4457" y="15774"/>
                </a:cubicBezTo>
                <a:lnTo>
                  <a:pt x="4457" y="15774"/>
                </a:lnTo>
                <a:cubicBezTo>
                  <a:pt x="4197" y="15749"/>
                  <a:pt x="4050" y="15737"/>
                  <a:pt x="4050" y="15737"/>
                </a:cubicBezTo>
                <a:cubicBezTo>
                  <a:pt x="4008" y="15732"/>
                  <a:pt x="3967" y="15729"/>
                  <a:pt x="3926" y="15729"/>
                </a:cubicBezTo>
                <a:cubicBezTo>
                  <a:pt x="3461" y="15729"/>
                  <a:pt x="3056" y="16077"/>
                  <a:pt x="2993" y="16550"/>
                </a:cubicBezTo>
                <a:cubicBezTo>
                  <a:pt x="2926" y="17064"/>
                  <a:pt x="3291" y="17538"/>
                  <a:pt x="3820" y="17606"/>
                </a:cubicBezTo>
                <a:cubicBezTo>
                  <a:pt x="3860" y="17606"/>
                  <a:pt x="4645" y="17700"/>
                  <a:pt x="5945" y="17769"/>
                </a:cubicBezTo>
                <a:cubicBezTo>
                  <a:pt x="5945" y="17769"/>
                  <a:pt x="5945" y="17863"/>
                  <a:pt x="5960" y="17890"/>
                </a:cubicBezTo>
                <a:cubicBezTo>
                  <a:pt x="6095" y="20788"/>
                  <a:pt x="6135" y="29645"/>
                  <a:pt x="4470" y="32287"/>
                </a:cubicBezTo>
                <a:cubicBezTo>
                  <a:pt x="4437" y="32284"/>
                  <a:pt x="4404" y="32283"/>
                  <a:pt x="4372" y="32283"/>
                </a:cubicBezTo>
                <a:cubicBezTo>
                  <a:pt x="3578" y="32283"/>
                  <a:pt x="2956" y="33072"/>
                  <a:pt x="3372" y="34074"/>
                </a:cubicBezTo>
                <a:cubicBezTo>
                  <a:pt x="1707" y="34141"/>
                  <a:pt x="732" y="35808"/>
                  <a:pt x="2005" y="37054"/>
                </a:cubicBezTo>
                <a:cubicBezTo>
                  <a:pt x="1" y="37960"/>
                  <a:pt x="95" y="39220"/>
                  <a:pt x="2520" y="40006"/>
                </a:cubicBezTo>
                <a:cubicBezTo>
                  <a:pt x="4618" y="40669"/>
                  <a:pt x="7558" y="40710"/>
                  <a:pt x="8329" y="40710"/>
                </a:cubicBezTo>
                <a:lnTo>
                  <a:pt x="9074" y="40710"/>
                </a:lnTo>
                <a:cubicBezTo>
                  <a:pt x="9087" y="40696"/>
                  <a:pt x="9087" y="40696"/>
                  <a:pt x="9101" y="40696"/>
                </a:cubicBezTo>
                <a:lnTo>
                  <a:pt x="9399" y="40696"/>
                </a:lnTo>
                <a:cubicBezTo>
                  <a:pt x="9494" y="40683"/>
                  <a:pt x="9589" y="40683"/>
                  <a:pt x="9697" y="40683"/>
                </a:cubicBezTo>
                <a:lnTo>
                  <a:pt x="9737" y="40683"/>
                </a:lnTo>
                <a:cubicBezTo>
                  <a:pt x="9833" y="40669"/>
                  <a:pt x="9941" y="40669"/>
                  <a:pt x="10049" y="40656"/>
                </a:cubicBezTo>
                <a:lnTo>
                  <a:pt x="10090" y="40656"/>
                </a:lnTo>
                <a:cubicBezTo>
                  <a:pt x="10198" y="40656"/>
                  <a:pt x="10306" y="40642"/>
                  <a:pt x="10415" y="40629"/>
                </a:cubicBezTo>
                <a:lnTo>
                  <a:pt x="10469" y="40629"/>
                </a:lnTo>
                <a:cubicBezTo>
                  <a:pt x="10577" y="40629"/>
                  <a:pt x="10700" y="40615"/>
                  <a:pt x="10808" y="40602"/>
                </a:cubicBezTo>
                <a:lnTo>
                  <a:pt x="10862" y="40602"/>
                </a:lnTo>
                <a:cubicBezTo>
                  <a:pt x="10983" y="40588"/>
                  <a:pt x="11106" y="40575"/>
                  <a:pt x="11214" y="40561"/>
                </a:cubicBezTo>
                <a:lnTo>
                  <a:pt x="11268" y="40561"/>
                </a:lnTo>
                <a:lnTo>
                  <a:pt x="11633" y="40521"/>
                </a:lnTo>
                <a:cubicBezTo>
                  <a:pt x="11661" y="40506"/>
                  <a:pt x="11675" y="40506"/>
                  <a:pt x="11688" y="40506"/>
                </a:cubicBezTo>
                <a:cubicBezTo>
                  <a:pt x="11810" y="40493"/>
                  <a:pt x="11931" y="40479"/>
                  <a:pt x="12067" y="40452"/>
                </a:cubicBezTo>
                <a:lnTo>
                  <a:pt x="12108" y="40452"/>
                </a:lnTo>
                <a:cubicBezTo>
                  <a:pt x="12243" y="40425"/>
                  <a:pt x="12365" y="40412"/>
                  <a:pt x="12487" y="40385"/>
                </a:cubicBezTo>
                <a:lnTo>
                  <a:pt x="12541" y="40385"/>
                </a:lnTo>
                <a:cubicBezTo>
                  <a:pt x="12663" y="40358"/>
                  <a:pt x="12785" y="40331"/>
                  <a:pt x="12921" y="40304"/>
                </a:cubicBezTo>
                <a:lnTo>
                  <a:pt x="12948" y="40304"/>
                </a:lnTo>
                <a:cubicBezTo>
                  <a:pt x="13083" y="40277"/>
                  <a:pt x="13204" y="40250"/>
                  <a:pt x="13327" y="40223"/>
                </a:cubicBezTo>
                <a:cubicBezTo>
                  <a:pt x="13340" y="40223"/>
                  <a:pt x="13354" y="40209"/>
                  <a:pt x="13354" y="40209"/>
                </a:cubicBezTo>
                <a:cubicBezTo>
                  <a:pt x="13489" y="40181"/>
                  <a:pt x="13611" y="40154"/>
                  <a:pt x="13746" y="40114"/>
                </a:cubicBezTo>
                <a:lnTo>
                  <a:pt x="13760" y="40114"/>
                </a:lnTo>
                <a:cubicBezTo>
                  <a:pt x="13882" y="40073"/>
                  <a:pt x="14017" y="40033"/>
                  <a:pt x="14139" y="40006"/>
                </a:cubicBezTo>
                <a:cubicBezTo>
                  <a:pt x="14519" y="39883"/>
                  <a:pt x="14844" y="39748"/>
                  <a:pt x="15100" y="39600"/>
                </a:cubicBezTo>
                <a:cubicBezTo>
                  <a:pt x="15737" y="39261"/>
                  <a:pt x="16062" y="38868"/>
                  <a:pt x="16062" y="38475"/>
                </a:cubicBezTo>
                <a:cubicBezTo>
                  <a:pt x="16062" y="38408"/>
                  <a:pt x="16062" y="38340"/>
                  <a:pt x="16048" y="38272"/>
                </a:cubicBezTo>
                <a:cubicBezTo>
                  <a:pt x="16035" y="38245"/>
                  <a:pt x="16021" y="38204"/>
                  <a:pt x="16008" y="38177"/>
                </a:cubicBezTo>
                <a:cubicBezTo>
                  <a:pt x="15967" y="38042"/>
                  <a:pt x="15873" y="37920"/>
                  <a:pt x="15765" y="37785"/>
                </a:cubicBezTo>
                <a:cubicBezTo>
                  <a:pt x="15521" y="37527"/>
                  <a:pt x="15155" y="37283"/>
                  <a:pt x="14654" y="37054"/>
                </a:cubicBezTo>
                <a:cubicBezTo>
                  <a:pt x="14817" y="36891"/>
                  <a:pt x="14952" y="36729"/>
                  <a:pt x="15046" y="36579"/>
                </a:cubicBezTo>
                <a:cubicBezTo>
                  <a:pt x="15087" y="36498"/>
                  <a:pt x="15127" y="36417"/>
                  <a:pt x="15155" y="36335"/>
                </a:cubicBezTo>
                <a:cubicBezTo>
                  <a:pt x="15344" y="35862"/>
                  <a:pt x="15209" y="35387"/>
                  <a:pt x="14911" y="34995"/>
                </a:cubicBezTo>
                <a:cubicBezTo>
                  <a:pt x="14857" y="34941"/>
                  <a:pt x="14802" y="34873"/>
                  <a:pt x="14735" y="34818"/>
                </a:cubicBezTo>
                <a:cubicBezTo>
                  <a:pt x="14532" y="34602"/>
                  <a:pt x="14261" y="34426"/>
                  <a:pt x="13963" y="34291"/>
                </a:cubicBezTo>
                <a:cubicBezTo>
                  <a:pt x="13882" y="34250"/>
                  <a:pt x="13800" y="34210"/>
                  <a:pt x="13706" y="34183"/>
                </a:cubicBezTo>
                <a:cubicBezTo>
                  <a:pt x="13571" y="34141"/>
                  <a:pt x="13435" y="34101"/>
                  <a:pt x="13286" y="34074"/>
                </a:cubicBezTo>
                <a:cubicBezTo>
                  <a:pt x="13313" y="34006"/>
                  <a:pt x="13340" y="33939"/>
                  <a:pt x="13354" y="33885"/>
                </a:cubicBezTo>
                <a:cubicBezTo>
                  <a:pt x="13394" y="33749"/>
                  <a:pt x="13408" y="33627"/>
                  <a:pt x="13421" y="33518"/>
                </a:cubicBezTo>
                <a:cubicBezTo>
                  <a:pt x="13447" y="32796"/>
                  <a:pt x="12932" y="32283"/>
                  <a:pt x="12286" y="32283"/>
                </a:cubicBezTo>
                <a:cubicBezTo>
                  <a:pt x="12254" y="32283"/>
                  <a:pt x="12222" y="32284"/>
                  <a:pt x="12189" y="32287"/>
                </a:cubicBezTo>
                <a:cubicBezTo>
                  <a:pt x="11579" y="31324"/>
                  <a:pt x="11200" y="29510"/>
                  <a:pt x="10956" y="27465"/>
                </a:cubicBezTo>
                <a:cubicBezTo>
                  <a:pt x="10808" y="26165"/>
                  <a:pt x="10727" y="24770"/>
                  <a:pt x="10685" y="23430"/>
                </a:cubicBezTo>
                <a:cubicBezTo>
                  <a:pt x="10672" y="23050"/>
                  <a:pt x="10658" y="22671"/>
                  <a:pt x="10645" y="22305"/>
                </a:cubicBezTo>
                <a:cubicBezTo>
                  <a:pt x="10618" y="20382"/>
                  <a:pt x="10658" y="18690"/>
                  <a:pt x="10713" y="17755"/>
                </a:cubicBezTo>
                <a:cubicBezTo>
                  <a:pt x="11850" y="17687"/>
                  <a:pt x="12541" y="17606"/>
                  <a:pt x="12596" y="17606"/>
                </a:cubicBezTo>
                <a:cubicBezTo>
                  <a:pt x="13110" y="17538"/>
                  <a:pt x="13475" y="17064"/>
                  <a:pt x="13408" y="16550"/>
                </a:cubicBezTo>
                <a:cubicBezTo>
                  <a:pt x="13358" y="16077"/>
                  <a:pt x="12953" y="15729"/>
                  <a:pt x="12488" y="15729"/>
                </a:cubicBezTo>
                <a:cubicBezTo>
                  <a:pt x="12448" y="15729"/>
                  <a:pt x="12406" y="15732"/>
                  <a:pt x="12365" y="15737"/>
                </a:cubicBezTo>
                <a:cubicBezTo>
                  <a:pt x="12353" y="15737"/>
                  <a:pt x="12223" y="15748"/>
                  <a:pt x="11989" y="15772"/>
                </a:cubicBezTo>
                <a:lnTo>
                  <a:pt x="11989" y="15772"/>
                </a:lnTo>
                <a:cubicBezTo>
                  <a:pt x="12447" y="15677"/>
                  <a:pt x="12757" y="15253"/>
                  <a:pt x="12690" y="14789"/>
                </a:cubicBezTo>
                <a:cubicBezTo>
                  <a:pt x="12616" y="14357"/>
                  <a:pt x="12250" y="14049"/>
                  <a:pt x="11827" y="14049"/>
                </a:cubicBezTo>
                <a:cubicBezTo>
                  <a:pt x="11786" y="14049"/>
                  <a:pt x="11744" y="14052"/>
                  <a:pt x="11702" y="14058"/>
                </a:cubicBezTo>
                <a:cubicBezTo>
                  <a:pt x="11702" y="14058"/>
                  <a:pt x="11552" y="14085"/>
                  <a:pt x="11295" y="14112"/>
                </a:cubicBezTo>
                <a:cubicBezTo>
                  <a:pt x="11512" y="14004"/>
                  <a:pt x="11633" y="13773"/>
                  <a:pt x="11593" y="13529"/>
                </a:cubicBezTo>
                <a:cubicBezTo>
                  <a:pt x="11545" y="13264"/>
                  <a:pt x="11314" y="13074"/>
                  <a:pt x="11063" y="13074"/>
                </a:cubicBezTo>
                <a:cubicBezTo>
                  <a:pt x="11032" y="13074"/>
                  <a:pt x="11001" y="13077"/>
                  <a:pt x="10970" y="13083"/>
                </a:cubicBezTo>
                <a:cubicBezTo>
                  <a:pt x="10956" y="13083"/>
                  <a:pt x="10943" y="13096"/>
                  <a:pt x="10889" y="13096"/>
                </a:cubicBezTo>
                <a:cubicBezTo>
                  <a:pt x="10943" y="12812"/>
                  <a:pt x="11187" y="12202"/>
                  <a:pt x="11498" y="11485"/>
                </a:cubicBezTo>
                <a:lnTo>
                  <a:pt x="11702" y="11037"/>
                </a:lnTo>
                <a:cubicBezTo>
                  <a:pt x="11837" y="10726"/>
                  <a:pt x="11973" y="10414"/>
                  <a:pt x="12121" y="10089"/>
                </a:cubicBezTo>
                <a:cubicBezTo>
                  <a:pt x="12229" y="9860"/>
                  <a:pt x="12338" y="9629"/>
                  <a:pt x="12433" y="9399"/>
                </a:cubicBezTo>
                <a:cubicBezTo>
                  <a:pt x="12473" y="9318"/>
                  <a:pt x="12500" y="9250"/>
                  <a:pt x="12541" y="9168"/>
                </a:cubicBezTo>
                <a:cubicBezTo>
                  <a:pt x="12609" y="9020"/>
                  <a:pt x="12663" y="8885"/>
                  <a:pt x="12731" y="8735"/>
                </a:cubicBezTo>
                <a:lnTo>
                  <a:pt x="12812" y="8533"/>
                </a:lnTo>
                <a:cubicBezTo>
                  <a:pt x="12866" y="8397"/>
                  <a:pt x="12921" y="8275"/>
                  <a:pt x="12975" y="8153"/>
                </a:cubicBezTo>
                <a:cubicBezTo>
                  <a:pt x="12988" y="8099"/>
                  <a:pt x="13015" y="8045"/>
                  <a:pt x="13029" y="7991"/>
                </a:cubicBezTo>
                <a:cubicBezTo>
                  <a:pt x="13137" y="7720"/>
                  <a:pt x="13204" y="7503"/>
                  <a:pt x="13218" y="7368"/>
                </a:cubicBezTo>
                <a:cubicBezTo>
                  <a:pt x="13231" y="7341"/>
                  <a:pt x="13231" y="7327"/>
                  <a:pt x="13231" y="7300"/>
                </a:cubicBezTo>
                <a:cubicBezTo>
                  <a:pt x="13218" y="7232"/>
                  <a:pt x="13164" y="7151"/>
                  <a:pt x="13056" y="7083"/>
                </a:cubicBezTo>
                <a:cubicBezTo>
                  <a:pt x="12934" y="6989"/>
                  <a:pt x="12731" y="6907"/>
                  <a:pt x="12500" y="6826"/>
                </a:cubicBezTo>
                <a:cubicBezTo>
                  <a:pt x="12460" y="6812"/>
                  <a:pt x="12406" y="6799"/>
                  <a:pt x="12352" y="6785"/>
                </a:cubicBezTo>
                <a:cubicBezTo>
                  <a:pt x="12256" y="6758"/>
                  <a:pt x="12148" y="6718"/>
                  <a:pt x="12040" y="6691"/>
                </a:cubicBezTo>
                <a:lnTo>
                  <a:pt x="11715" y="6609"/>
                </a:lnTo>
                <a:cubicBezTo>
                  <a:pt x="10685" y="6379"/>
                  <a:pt x="9535" y="6230"/>
                  <a:pt x="9535" y="6230"/>
                </a:cubicBezTo>
                <a:cubicBezTo>
                  <a:pt x="9683" y="6189"/>
                  <a:pt x="9765" y="6054"/>
                  <a:pt x="9765" y="5905"/>
                </a:cubicBezTo>
                <a:cubicBezTo>
                  <a:pt x="9779" y="5878"/>
                  <a:pt x="9765" y="5851"/>
                  <a:pt x="9765" y="5837"/>
                </a:cubicBezTo>
                <a:cubicBezTo>
                  <a:pt x="9752" y="5647"/>
                  <a:pt x="9656" y="5458"/>
                  <a:pt x="9467" y="5363"/>
                </a:cubicBezTo>
                <a:cubicBezTo>
                  <a:pt x="9427" y="5336"/>
                  <a:pt x="9358" y="5309"/>
                  <a:pt x="9304" y="5309"/>
                </a:cubicBezTo>
                <a:lnTo>
                  <a:pt x="9304" y="4768"/>
                </a:lnTo>
                <a:lnTo>
                  <a:pt x="9765" y="4768"/>
                </a:lnTo>
                <a:cubicBezTo>
                  <a:pt x="9765" y="4768"/>
                  <a:pt x="9914" y="4741"/>
                  <a:pt x="9887" y="4591"/>
                </a:cubicBezTo>
                <a:cubicBezTo>
                  <a:pt x="9873" y="4537"/>
                  <a:pt x="9846" y="4470"/>
                  <a:pt x="9779" y="4388"/>
                </a:cubicBezTo>
                <a:cubicBezTo>
                  <a:pt x="9697" y="4266"/>
                  <a:pt x="9602" y="4145"/>
                  <a:pt x="9508" y="4036"/>
                </a:cubicBezTo>
                <a:cubicBezTo>
                  <a:pt x="9385" y="3901"/>
                  <a:pt x="9264" y="3778"/>
                  <a:pt x="9183" y="3684"/>
                </a:cubicBezTo>
                <a:cubicBezTo>
                  <a:pt x="9169" y="3670"/>
                  <a:pt x="9156" y="3643"/>
                  <a:pt x="9129" y="3630"/>
                </a:cubicBezTo>
                <a:cubicBezTo>
                  <a:pt x="9074" y="3549"/>
                  <a:pt x="9074" y="3372"/>
                  <a:pt x="9074" y="3251"/>
                </a:cubicBezTo>
                <a:cubicBezTo>
                  <a:pt x="9089" y="3248"/>
                  <a:pt x="9106" y="3246"/>
                  <a:pt x="9125" y="3246"/>
                </a:cubicBezTo>
                <a:cubicBezTo>
                  <a:pt x="9288" y="3246"/>
                  <a:pt x="9617" y="3353"/>
                  <a:pt x="9968" y="3643"/>
                </a:cubicBezTo>
                <a:cubicBezTo>
                  <a:pt x="10104" y="3778"/>
                  <a:pt x="10212" y="3847"/>
                  <a:pt x="10306" y="3874"/>
                </a:cubicBezTo>
                <a:cubicBezTo>
                  <a:pt x="10333" y="3887"/>
                  <a:pt x="10360" y="3887"/>
                  <a:pt x="10375" y="3901"/>
                </a:cubicBezTo>
                <a:cubicBezTo>
                  <a:pt x="10415" y="3901"/>
                  <a:pt x="10456" y="3874"/>
                  <a:pt x="10469" y="3847"/>
                </a:cubicBezTo>
                <a:cubicBezTo>
                  <a:pt x="10496" y="3806"/>
                  <a:pt x="10496" y="3765"/>
                  <a:pt x="10496" y="3697"/>
                </a:cubicBezTo>
                <a:lnTo>
                  <a:pt x="10496" y="1328"/>
                </a:lnTo>
                <a:cubicBezTo>
                  <a:pt x="10496" y="1246"/>
                  <a:pt x="10483" y="1192"/>
                  <a:pt x="10456" y="1165"/>
                </a:cubicBezTo>
                <a:cubicBezTo>
                  <a:pt x="10434" y="1149"/>
                  <a:pt x="10409" y="1141"/>
                  <a:pt x="10381" y="1141"/>
                </a:cubicBezTo>
                <a:cubicBezTo>
                  <a:pt x="10338" y="1141"/>
                  <a:pt x="10288" y="1159"/>
                  <a:pt x="10239" y="1192"/>
                </a:cubicBezTo>
                <a:cubicBezTo>
                  <a:pt x="10198" y="1219"/>
                  <a:pt x="10144" y="1274"/>
                  <a:pt x="10090" y="1328"/>
                </a:cubicBezTo>
                <a:cubicBezTo>
                  <a:pt x="10062" y="1355"/>
                  <a:pt x="10049" y="1395"/>
                  <a:pt x="10022" y="1422"/>
                </a:cubicBezTo>
                <a:cubicBezTo>
                  <a:pt x="9995" y="1463"/>
                  <a:pt x="9954" y="1517"/>
                  <a:pt x="9887" y="1572"/>
                </a:cubicBezTo>
                <a:cubicBezTo>
                  <a:pt x="9710" y="1720"/>
                  <a:pt x="9454" y="1869"/>
                  <a:pt x="9277" y="1924"/>
                </a:cubicBezTo>
                <a:cubicBezTo>
                  <a:pt x="9250" y="1937"/>
                  <a:pt x="9237" y="1937"/>
                  <a:pt x="9210" y="1951"/>
                </a:cubicBezTo>
                <a:lnTo>
                  <a:pt x="9114" y="1951"/>
                </a:lnTo>
                <a:cubicBezTo>
                  <a:pt x="9101" y="1951"/>
                  <a:pt x="9087" y="1924"/>
                  <a:pt x="9074" y="1910"/>
                </a:cubicBezTo>
                <a:cubicBezTo>
                  <a:pt x="9060" y="1720"/>
                  <a:pt x="9033" y="1517"/>
                  <a:pt x="9250" y="1219"/>
                </a:cubicBezTo>
                <a:cubicBezTo>
                  <a:pt x="9277" y="1192"/>
                  <a:pt x="9318" y="1151"/>
                  <a:pt x="9345" y="1111"/>
                </a:cubicBezTo>
                <a:cubicBezTo>
                  <a:pt x="9521" y="853"/>
                  <a:pt x="9752" y="555"/>
                  <a:pt x="9792" y="366"/>
                </a:cubicBezTo>
                <a:cubicBezTo>
                  <a:pt x="9806" y="326"/>
                  <a:pt x="9806" y="298"/>
                  <a:pt x="9806" y="271"/>
                </a:cubicBezTo>
                <a:cubicBezTo>
                  <a:pt x="9806" y="244"/>
                  <a:pt x="9792" y="230"/>
                  <a:pt x="9779" y="203"/>
                </a:cubicBezTo>
                <a:cubicBezTo>
                  <a:pt x="9765" y="190"/>
                  <a:pt x="9752" y="176"/>
                  <a:pt x="9737" y="176"/>
                </a:cubicBezTo>
                <a:cubicBezTo>
                  <a:pt x="9724" y="163"/>
                  <a:pt x="9724" y="149"/>
                  <a:pt x="9710" y="149"/>
                </a:cubicBezTo>
                <a:lnTo>
                  <a:pt x="9629" y="109"/>
                </a:lnTo>
                <a:cubicBezTo>
                  <a:pt x="9616" y="109"/>
                  <a:pt x="9602" y="109"/>
                  <a:pt x="9589" y="95"/>
                </a:cubicBezTo>
                <a:cubicBezTo>
                  <a:pt x="9562" y="82"/>
                  <a:pt x="9521" y="82"/>
                  <a:pt x="9467" y="68"/>
                </a:cubicBezTo>
                <a:lnTo>
                  <a:pt x="9440" y="68"/>
                </a:lnTo>
                <a:cubicBezTo>
                  <a:pt x="9385" y="55"/>
                  <a:pt x="9331" y="41"/>
                  <a:pt x="9277" y="41"/>
                </a:cubicBezTo>
                <a:lnTo>
                  <a:pt x="9250" y="41"/>
                </a:lnTo>
                <a:cubicBezTo>
                  <a:pt x="9183" y="28"/>
                  <a:pt x="9101" y="28"/>
                  <a:pt x="9033" y="14"/>
                </a:cubicBezTo>
                <a:lnTo>
                  <a:pt x="9006" y="14"/>
                </a:lnTo>
                <a:cubicBezTo>
                  <a:pt x="8925" y="14"/>
                  <a:pt x="8844" y="14"/>
                  <a:pt x="87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p:nvPr/>
        </p:nvSpPr>
        <p:spPr>
          <a:xfrm>
            <a:off x="6562465" y="1523850"/>
            <a:ext cx="2298696" cy="5825846"/>
          </a:xfrm>
          <a:custGeom>
            <a:rect b="b" l="l" r="r" t="t"/>
            <a:pathLst>
              <a:path extrusionOk="0" h="40711" w="16063">
                <a:moveTo>
                  <a:pt x="8329" y="1"/>
                </a:moveTo>
                <a:cubicBezTo>
                  <a:pt x="7856" y="1"/>
                  <a:pt x="7503" y="14"/>
                  <a:pt x="7260" y="55"/>
                </a:cubicBezTo>
                <a:cubicBezTo>
                  <a:pt x="6704" y="163"/>
                  <a:pt x="6839" y="407"/>
                  <a:pt x="6921" y="515"/>
                </a:cubicBezTo>
                <a:cubicBezTo>
                  <a:pt x="7056" y="718"/>
                  <a:pt x="7233" y="976"/>
                  <a:pt x="7408" y="1219"/>
                </a:cubicBezTo>
                <a:cubicBezTo>
                  <a:pt x="7720" y="1693"/>
                  <a:pt x="7639" y="1842"/>
                  <a:pt x="7585" y="1910"/>
                </a:cubicBezTo>
                <a:cubicBezTo>
                  <a:pt x="7567" y="1927"/>
                  <a:pt x="7543" y="1935"/>
                  <a:pt x="7514" y="1935"/>
                </a:cubicBezTo>
                <a:cubicBezTo>
                  <a:pt x="7319" y="1935"/>
                  <a:pt x="6899" y="1580"/>
                  <a:pt x="6664" y="1368"/>
                </a:cubicBezTo>
                <a:cubicBezTo>
                  <a:pt x="6522" y="1248"/>
                  <a:pt x="6391" y="1168"/>
                  <a:pt x="6299" y="1168"/>
                </a:cubicBezTo>
                <a:cubicBezTo>
                  <a:pt x="6215" y="1168"/>
                  <a:pt x="6162" y="1234"/>
                  <a:pt x="6162" y="1395"/>
                </a:cubicBezTo>
                <a:lnTo>
                  <a:pt x="6162" y="3697"/>
                </a:lnTo>
                <a:cubicBezTo>
                  <a:pt x="6162" y="3831"/>
                  <a:pt x="6213" y="3906"/>
                  <a:pt x="6319" y="3906"/>
                </a:cubicBezTo>
                <a:cubicBezTo>
                  <a:pt x="6417" y="3906"/>
                  <a:pt x="6562" y="3841"/>
                  <a:pt x="6758" y="3697"/>
                </a:cubicBezTo>
                <a:cubicBezTo>
                  <a:pt x="7116" y="3427"/>
                  <a:pt x="7413" y="3207"/>
                  <a:pt x="7532" y="3207"/>
                </a:cubicBezTo>
                <a:cubicBezTo>
                  <a:pt x="7561" y="3207"/>
                  <a:pt x="7579" y="3221"/>
                  <a:pt x="7585" y="3251"/>
                </a:cubicBezTo>
                <a:cubicBezTo>
                  <a:pt x="7598" y="3413"/>
                  <a:pt x="7598" y="3549"/>
                  <a:pt x="7462" y="3711"/>
                </a:cubicBezTo>
                <a:cubicBezTo>
                  <a:pt x="7341" y="3860"/>
                  <a:pt x="7056" y="4158"/>
                  <a:pt x="6866" y="4388"/>
                </a:cubicBezTo>
                <a:cubicBezTo>
                  <a:pt x="6610" y="4699"/>
                  <a:pt x="6812" y="4768"/>
                  <a:pt x="6893" y="4768"/>
                </a:cubicBezTo>
                <a:lnTo>
                  <a:pt x="7354" y="4768"/>
                </a:lnTo>
                <a:lnTo>
                  <a:pt x="7354" y="4808"/>
                </a:lnTo>
                <a:lnTo>
                  <a:pt x="7354" y="5309"/>
                </a:lnTo>
                <a:cubicBezTo>
                  <a:pt x="6880" y="5391"/>
                  <a:pt x="6704" y="6041"/>
                  <a:pt x="7124" y="6230"/>
                </a:cubicBezTo>
                <a:cubicBezTo>
                  <a:pt x="7124" y="6230"/>
                  <a:pt x="3468" y="6691"/>
                  <a:pt x="3427" y="7300"/>
                </a:cubicBezTo>
                <a:cubicBezTo>
                  <a:pt x="3414" y="7747"/>
                  <a:pt x="4564" y="10089"/>
                  <a:pt x="5255" y="11702"/>
                </a:cubicBezTo>
                <a:lnTo>
                  <a:pt x="5255" y="11687"/>
                </a:lnTo>
                <a:cubicBezTo>
                  <a:pt x="5553" y="12365"/>
                  <a:pt x="5702" y="12839"/>
                  <a:pt x="5770" y="13137"/>
                </a:cubicBezTo>
                <a:cubicBezTo>
                  <a:pt x="5566" y="13110"/>
                  <a:pt x="5445" y="13083"/>
                  <a:pt x="5445" y="13083"/>
                </a:cubicBezTo>
                <a:cubicBezTo>
                  <a:pt x="5418" y="13079"/>
                  <a:pt x="5391" y="13077"/>
                  <a:pt x="5364" y="13077"/>
                </a:cubicBezTo>
                <a:cubicBezTo>
                  <a:pt x="5097" y="13077"/>
                  <a:pt x="4857" y="13259"/>
                  <a:pt x="4808" y="13529"/>
                </a:cubicBezTo>
                <a:cubicBezTo>
                  <a:pt x="4768" y="13773"/>
                  <a:pt x="4903" y="14017"/>
                  <a:pt x="5120" y="14112"/>
                </a:cubicBezTo>
                <a:cubicBezTo>
                  <a:pt x="4862" y="14085"/>
                  <a:pt x="4714" y="14058"/>
                  <a:pt x="4714" y="14058"/>
                </a:cubicBezTo>
                <a:cubicBezTo>
                  <a:pt x="4671" y="14052"/>
                  <a:pt x="4629" y="14049"/>
                  <a:pt x="4587" y="14049"/>
                </a:cubicBezTo>
                <a:cubicBezTo>
                  <a:pt x="4162" y="14049"/>
                  <a:pt x="3787" y="14356"/>
                  <a:pt x="3724" y="14775"/>
                </a:cubicBezTo>
                <a:cubicBezTo>
                  <a:pt x="3643" y="15250"/>
                  <a:pt x="3968" y="15696"/>
                  <a:pt x="4443" y="15764"/>
                </a:cubicBezTo>
                <a:cubicBezTo>
                  <a:pt x="4447" y="15769"/>
                  <a:pt x="4452" y="15772"/>
                  <a:pt x="4457" y="15774"/>
                </a:cubicBezTo>
                <a:lnTo>
                  <a:pt x="4457" y="15774"/>
                </a:lnTo>
                <a:cubicBezTo>
                  <a:pt x="4197" y="15749"/>
                  <a:pt x="4050" y="15737"/>
                  <a:pt x="4050" y="15737"/>
                </a:cubicBezTo>
                <a:cubicBezTo>
                  <a:pt x="4008" y="15732"/>
                  <a:pt x="3967" y="15729"/>
                  <a:pt x="3926" y="15729"/>
                </a:cubicBezTo>
                <a:cubicBezTo>
                  <a:pt x="3461" y="15729"/>
                  <a:pt x="3056" y="16077"/>
                  <a:pt x="2993" y="16550"/>
                </a:cubicBezTo>
                <a:cubicBezTo>
                  <a:pt x="2926" y="17064"/>
                  <a:pt x="3291" y="17538"/>
                  <a:pt x="3820" y="17606"/>
                </a:cubicBezTo>
                <a:cubicBezTo>
                  <a:pt x="3860" y="17606"/>
                  <a:pt x="4645" y="17700"/>
                  <a:pt x="5945" y="17769"/>
                </a:cubicBezTo>
                <a:cubicBezTo>
                  <a:pt x="5945" y="17769"/>
                  <a:pt x="5945" y="17863"/>
                  <a:pt x="5960" y="17890"/>
                </a:cubicBezTo>
                <a:cubicBezTo>
                  <a:pt x="6095" y="20788"/>
                  <a:pt x="6135" y="29645"/>
                  <a:pt x="4470" y="32287"/>
                </a:cubicBezTo>
                <a:cubicBezTo>
                  <a:pt x="4437" y="32284"/>
                  <a:pt x="4404" y="32283"/>
                  <a:pt x="4372" y="32283"/>
                </a:cubicBezTo>
                <a:cubicBezTo>
                  <a:pt x="3578" y="32283"/>
                  <a:pt x="2956" y="33072"/>
                  <a:pt x="3372" y="34074"/>
                </a:cubicBezTo>
                <a:cubicBezTo>
                  <a:pt x="1707" y="34141"/>
                  <a:pt x="732" y="35808"/>
                  <a:pt x="2005" y="37054"/>
                </a:cubicBezTo>
                <a:cubicBezTo>
                  <a:pt x="1" y="37960"/>
                  <a:pt x="95" y="39220"/>
                  <a:pt x="2520" y="40006"/>
                </a:cubicBezTo>
                <a:cubicBezTo>
                  <a:pt x="4618" y="40669"/>
                  <a:pt x="7558" y="40710"/>
                  <a:pt x="8329" y="40710"/>
                </a:cubicBezTo>
                <a:lnTo>
                  <a:pt x="9074" y="40710"/>
                </a:lnTo>
                <a:cubicBezTo>
                  <a:pt x="9087" y="40696"/>
                  <a:pt x="9087" y="40696"/>
                  <a:pt x="9101" y="40696"/>
                </a:cubicBezTo>
                <a:lnTo>
                  <a:pt x="9399" y="40696"/>
                </a:lnTo>
                <a:cubicBezTo>
                  <a:pt x="9494" y="40683"/>
                  <a:pt x="9589" y="40683"/>
                  <a:pt x="9697" y="40683"/>
                </a:cubicBezTo>
                <a:lnTo>
                  <a:pt x="9737" y="40683"/>
                </a:lnTo>
                <a:cubicBezTo>
                  <a:pt x="9833" y="40669"/>
                  <a:pt x="9941" y="40669"/>
                  <a:pt x="10049" y="40656"/>
                </a:cubicBezTo>
                <a:lnTo>
                  <a:pt x="10090" y="40656"/>
                </a:lnTo>
                <a:cubicBezTo>
                  <a:pt x="10198" y="40656"/>
                  <a:pt x="10306" y="40642"/>
                  <a:pt x="10415" y="40629"/>
                </a:cubicBezTo>
                <a:lnTo>
                  <a:pt x="10469" y="40629"/>
                </a:lnTo>
                <a:cubicBezTo>
                  <a:pt x="10577" y="40629"/>
                  <a:pt x="10700" y="40615"/>
                  <a:pt x="10808" y="40602"/>
                </a:cubicBezTo>
                <a:lnTo>
                  <a:pt x="10862" y="40602"/>
                </a:lnTo>
                <a:cubicBezTo>
                  <a:pt x="10983" y="40588"/>
                  <a:pt x="11106" y="40575"/>
                  <a:pt x="11214" y="40561"/>
                </a:cubicBezTo>
                <a:lnTo>
                  <a:pt x="11268" y="40561"/>
                </a:lnTo>
                <a:lnTo>
                  <a:pt x="11633" y="40521"/>
                </a:lnTo>
                <a:cubicBezTo>
                  <a:pt x="11661" y="40506"/>
                  <a:pt x="11675" y="40506"/>
                  <a:pt x="11688" y="40506"/>
                </a:cubicBezTo>
                <a:cubicBezTo>
                  <a:pt x="11810" y="40493"/>
                  <a:pt x="11931" y="40479"/>
                  <a:pt x="12067" y="40452"/>
                </a:cubicBezTo>
                <a:lnTo>
                  <a:pt x="12108" y="40452"/>
                </a:lnTo>
                <a:cubicBezTo>
                  <a:pt x="12243" y="40425"/>
                  <a:pt x="12365" y="40412"/>
                  <a:pt x="12487" y="40385"/>
                </a:cubicBezTo>
                <a:lnTo>
                  <a:pt x="12541" y="40385"/>
                </a:lnTo>
                <a:cubicBezTo>
                  <a:pt x="12663" y="40358"/>
                  <a:pt x="12785" y="40331"/>
                  <a:pt x="12921" y="40304"/>
                </a:cubicBezTo>
                <a:lnTo>
                  <a:pt x="12948" y="40304"/>
                </a:lnTo>
                <a:cubicBezTo>
                  <a:pt x="13083" y="40277"/>
                  <a:pt x="13204" y="40250"/>
                  <a:pt x="13327" y="40223"/>
                </a:cubicBezTo>
                <a:cubicBezTo>
                  <a:pt x="13340" y="40223"/>
                  <a:pt x="13354" y="40209"/>
                  <a:pt x="13354" y="40209"/>
                </a:cubicBezTo>
                <a:cubicBezTo>
                  <a:pt x="13489" y="40181"/>
                  <a:pt x="13611" y="40154"/>
                  <a:pt x="13746" y="40114"/>
                </a:cubicBezTo>
                <a:lnTo>
                  <a:pt x="13760" y="40114"/>
                </a:lnTo>
                <a:cubicBezTo>
                  <a:pt x="13882" y="40073"/>
                  <a:pt x="14017" y="40033"/>
                  <a:pt x="14139" y="40006"/>
                </a:cubicBezTo>
                <a:cubicBezTo>
                  <a:pt x="14519" y="39883"/>
                  <a:pt x="14844" y="39748"/>
                  <a:pt x="15100" y="39600"/>
                </a:cubicBezTo>
                <a:cubicBezTo>
                  <a:pt x="15737" y="39261"/>
                  <a:pt x="16062" y="38868"/>
                  <a:pt x="16062" y="38475"/>
                </a:cubicBezTo>
                <a:cubicBezTo>
                  <a:pt x="16062" y="38408"/>
                  <a:pt x="16062" y="38340"/>
                  <a:pt x="16048" y="38272"/>
                </a:cubicBezTo>
                <a:cubicBezTo>
                  <a:pt x="16035" y="38245"/>
                  <a:pt x="16021" y="38204"/>
                  <a:pt x="16008" y="38177"/>
                </a:cubicBezTo>
                <a:cubicBezTo>
                  <a:pt x="15967" y="38042"/>
                  <a:pt x="15873" y="37920"/>
                  <a:pt x="15765" y="37785"/>
                </a:cubicBezTo>
                <a:cubicBezTo>
                  <a:pt x="15521" y="37527"/>
                  <a:pt x="15155" y="37283"/>
                  <a:pt x="14654" y="37054"/>
                </a:cubicBezTo>
                <a:cubicBezTo>
                  <a:pt x="14817" y="36891"/>
                  <a:pt x="14952" y="36729"/>
                  <a:pt x="15046" y="36579"/>
                </a:cubicBezTo>
                <a:cubicBezTo>
                  <a:pt x="15087" y="36498"/>
                  <a:pt x="15127" y="36417"/>
                  <a:pt x="15155" y="36335"/>
                </a:cubicBezTo>
                <a:cubicBezTo>
                  <a:pt x="15344" y="35862"/>
                  <a:pt x="15209" y="35387"/>
                  <a:pt x="14911" y="34995"/>
                </a:cubicBezTo>
                <a:cubicBezTo>
                  <a:pt x="14857" y="34941"/>
                  <a:pt x="14802" y="34873"/>
                  <a:pt x="14735" y="34818"/>
                </a:cubicBezTo>
                <a:cubicBezTo>
                  <a:pt x="14532" y="34602"/>
                  <a:pt x="14261" y="34426"/>
                  <a:pt x="13963" y="34291"/>
                </a:cubicBezTo>
                <a:cubicBezTo>
                  <a:pt x="13882" y="34250"/>
                  <a:pt x="13800" y="34210"/>
                  <a:pt x="13706" y="34183"/>
                </a:cubicBezTo>
                <a:cubicBezTo>
                  <a:pt x="13571" y="34141"/>
                  <a:pt x="13435" y="34101"/>
                  <a:pt x="13286" y="34074"/>
                </a:cubicBezTo>
                <a:cubicBezTo>
                  <a:pt x="13313" y="34006"/>
                  <a:pt x="13340" y="33939"/>
                  <a:pt x="13354" y="33885"/>
                </a:cubicBezTo>
                <a:cubicBezTo>
                  <a:pt x="13394" y="33749"/>
                  <a:pt x="13408" y="33627"/>
                  <a:pt x="13421" y="33518"/>
                </a:cubicBezTo>
                <a:cubicBezTo>
                  <a:pt x="13447" y="32796"/>
                  <a:pt x="12932" y="32283"/>
                  <a:pt x="12286" y="32283"/>
                </a:cubicBezTo>
                <a:cubicBezTo>
                  <a:pt x="12254" y="32283"/>
                  <a:pt x="12222" y="32284"/>
                  <a:pt x="12189" y="32287"/>
                </a:cubicBezTo>
                <a:cubicBezTo>
                  <a:pt x="11579" y="31324"/>
                  <a:pt x="11200" y="29510"/>
                  <a:pt x="10956" y="27465"/>
                </a:cubicBezTo>
                <a:cubicBezTo>
                  <a:pt x="10808" y="26165"/>
                  <a:pt x="10727" y="24770"/>
                  <a:pt x="10685" y="23430"/>
                </a:cubicBezTo>
                <a:cubicBezTo>
                  <a:pt x="10672" y="23050"/>
                  <a:pt x="10658" y="22671"/>
                  <a:pt x="10645" y="22305"/>
                </a:cubicBezTo>
                <a:cubicBezTo>
                  <a:pt x="10618" y="20382"/>
                  <a:pt x="10658" y="18690"/>
                  <a:pt x="10713" y="17755"/>
                </a:cubicBezTo>
                <a:cubicBezTo>
                  <a:pt x="11850" y="17687"/>
                  <a:pt x="12541" y="17606"/>
                  <a:pt x="12596" y="17606"/>
                </a:cubicBezTo>
                <a:cubicBezTo>
                  <a:pt x="13110" y="17538"/>
                  <a:pt x="13475" y="17064"/>
                  <a:pt x="13408" y="16550"/>
                </a:cubicBezTo>
                <a:cubicBezTo>
                  <a:pt x="13358" y="16077"/>
                  <a:pt x="12953" y="15729"/>
                  <a:pt x="12488" y="15729"/>
                </a:cubicBezTo>
                <a:cubicBezTo>
                  <a:pt x="12448" y="15729"/>
                  <a:pt x="12406" y="15732"/>
                  <a:pt x="12365" y="15737"/>
                </a:cubicBezTo>
                <a:cubicBezTo>
                  <a:pt x="12353" y="15737"/>
                  <a:pt x="12223" y="15748"/>
                  <a:pt x="11989" y="15772"/>
                </a:cubicBezTo>
                <a:lnTo>
                  <a:pt x="11989" y="15772"/>
                </a:lnTo>
                <a:cubicBezTo>
                  <a:pt x="12447" y="15677"/>
                  <a:pt x="12757" y="15253"/>
                  <a:pt x="12690" y="14789"/>
                </a:cubicBezTo>
                <a:cubicBezTo>
                  <a:pt x="12616" y="14357"/>
                  <a:pt x="12250" y="14049"/>
                  <a:pt x="11827" y="14049"/>
                </a:cubicBezTo>
                <a:cubicBezTo>
                  <a:pt x="11786" y="14049"/>
                  <a:pt x="11744" y="14052"/>
                  <a:pt x="11702" y="14058"/>
                </a:cubicBezTo>
                <a:cubicBezTo>
                  <a:pt x="11702" y="14058"/>
                  <a:pt x="11552" y="14085"/>
                  <a:pt x="11295" y="14112"/>
                </a:cubicBezTo>
                <a:cubicBezTo>
                  <a:pt x="11512" y="14004"/>
                  <a:pt x="11633" y="13773"/>
                  <a:pt x="11593" y="13529"/>
                </a:cubicBezTo>
                <a:cubicBezTo>
                  <a:pt x="11545" y="13264"/>
                  <a:pt x="11314" y="13074"/>
                  <a:pt x="11063" y="13074"/>
                </a:cubicBezTo>
                <a:cubicBezTo>
                  <a:pt x="11032" y="13074"/>
                  <a:pt x="11001" y="13077"/>
                  <a:pt x="10970" y="13083"/>
                </a:cubicBezTo>
                <a:cubicBezTo>
                  <a:pt x="10956" y="13083"/>
                  <a:pt x="10943" y="13096"/>
                  <a:pt x="10889" y="13096"/>
                </a:cubicBezTo>
                <a:cubicBezTo>
                  <a:pt x="10943" y="12812"/>
                  <a:pt x="11187" y="12202"/>
                  <a:pt x="11498" y="11485"/>
                </a:cubicBezTo>
                <a:lnTo>
                  <a:pt x="11702" y="11037"/>
                </a:lnTo>
                <a:cubicBezTo>
                  <a:pt x="11837" y="10726"/>
                  <a:pt x="11973" y="10414"/>
                  <a:pt x="12121" y="10089"/>
                </a:cubicBezTo>
                <a:cubicBezTo>
                  <a:pt x="12229" y="9860"/>
                  <a:pt x="12338" y="9629"/>
                  <a:pt x="12433" y="9399"/>
                </a:cubicBezTo>
                <a:cubicBezTo>
                  <a:pt x="12473" y="9318"/>
                  <a:pt x="12500" y="9250"/>
                  <a:pt x="12541" y="9168"/>
                </a:cubicBezTo>
                <a:cubicBezTo>
                  <a:pt x="12609" y="9020"/>
                  <a:pt x="12663" y="8885"/>
                  <a:pt x="12731" y="8735"/>
                </a:cubicBezTo>
                <a:lnTo>
                  <a:pt x="12812" y="8533"/>
                </a:lnTo>
                <a:cubicBezTo>
                  <a:pt x="12866" y="8397"/>
                  <a:pt x="12921" y="8275"/>
                  <a:pt x="12975" y="8153"/>
                </a:cubicBezTo>
                <a:cubicBezTo>
                  <a:pt x="12988" y="8099"/>
                  <a:pt x="13015" y="8045"/>
                  <a:pt x="13029" y="7991"/>
                </a:cubicBezTo>
                <a:cubicBezTo>
                  <a:pt x="13137" y="7720"/>
                  <a:pt x="13204" y="7503"/>
                  <a:pt x="13218" y="7368"/>
                </a:cubicBezTo>
                <a:cubicBezTo>
                  <a:pt x="13231" y="7341"/>
                  <a:pt x="13231" y="7327"/>
                  <a:pt x="13231" y="7300"/>
                </a:cubicBezTo>
                <a:cubicBezTo>
                  <a:pt x="13218" y="7232"/>
                  <a:pt x="13164" y="7151"/>
                  <a:pt x="13056" y="7083"/>
                </a:cubicBezTo>
                <a:cubicBezTo>
                  <a:pt x="12934" y="6989"/>
                  <a:pt x="12731" y="6907"/>
                  <a:pt x="12500" y="6826"/>
                </a:cubicBezTo>
                <a:cubicBezTo>
                  <a:pt x="12460" y="6812"/>
                  <a:pt x="12406" y="6799"/>
                  <a:pt x="12352" y="6785"/>
                </a:cubicBezTo>
                <a:cubicBezTo>
                  <a:pt x="12256" y="6758"/>
                  <a:pt x="12148" y="6718"/>
                  <a:pt x="12040" y="6691"/>
                </a:cubicBezTo>
                <a:lnTo>
                  <a:pt x="11715" y="6609"/>
                </a:lnTo>
                <a:cubicBezTo>
                  <a:pt x="10685" y="6379"/>
                  <a:pt x="9535" y="6230"/>
                  <a:pt x="9535" y="6230"/>
                </a:cubicBezTo>
                <a:cubicBezTo>
                  <a:pt x="9683" y="6189"/>
                  <a:pt x="9765" y="6054"/>
                  <a:pt x="9765" y="5905"/>
                </a:cubicBezTo>
                <a:cubicBezTo>
                  <a:pt x="9779" y="5878"/>
                  <a:pt x="9765" y="5851"/>
                  <a:pt x="9765" y="5837"/>
                </a:cubicBezTo>
                <a:cubicBezTo>
                  <a:pt x="9752" y="5647"/>
                  <a:pt x="9656" y="5458"/>
                  <a:pt x="9467" y="5363"/>
                </a:cubicBezTo>
                <a:cubicBezTo>
                  <a:pt x="9427" y="5336"/>
                  <a:pt x="9358" y="5309"/>
                  <a:pt x="9304" y="5309"/>
                </a:cubicBezTo>
                <a:lnTo>
                  <a:pt x="9304" y="4768"/>
                </a:lnTo>
                <a:lnTo>
                  <a:pt x="9765" y="4768"/>
                </a:lnTo>
                <a:cubicBezTo>
                  <a:pt x="9765" y="4768"/>
                  <a:pt x="9914" y="4741"/>
                  <a:pt x="9887" y="4591"/>
                </a:cubicBezTo>
                <a:cubicBezTo>
                  <a:pt x="9873" y="4537"/>
                  <a:pt x="9846" y="4470"/>
                  <a:pt x="9779" y="4388"/>
                </a:cubicBezTo>
                <a:cubicBezTo>
                  <a:pt x="9697" y="4266"/>
                  <a:pt x="9602" y="4145"/>
                  <a:pt x="9508" y="4036"/>
                </a:cubicBezTo>
                <a:cubicBezTo>
                  <a:pt x="9385" y="3901"/>
                  <a:pt x="9264" y="3778"/>
                  <a:pt x="9183" y="3684"/>
                </a:cubicBezTo>
                <a:cubicBezTo>
                  <a:pt x="9169" y="3670"/>
                  <a:pt x="9156" y="3643"/>
                  <a:pt x="9129" y="3630"/>
                </a:cubicBezTo>
                <a:cubicBezTo>
                  <a:pt x="9074" y="3549"/>
                  <a:pt x="9074" y="3372"/>
                  <a:pt x="9074" y="3251"/>
                </a:cubicBezTo>
                <a:cubicBezTo>
                  <a:pt x="9089" y="3248"/>
                  <a:pt x="9106" y="3246"/>
                  <a:pt x="9125" y="3246"/>
                </a:cubicBezTo>
                <a:cubicBezTo>
                  <a:pt x="9288" y="3246"/>
                  <a:pt x="9617" y="3353"/>
                  <a:pt x="9968" y="3643"/>
                </a:cubicBezTo>
                <a:cubicBezTo>
                  <a:pt x="10104" y="3778"/>
                  <a:pt x="10212" y="3847"/>
                  <a:pt x="10306" y="3874"/>
                </a:cubicBezTo>
                <a:cubicBezTo>
                  <a:pt x="10333" y="3887"/>
                  <a:pt x="10360" y="3887"/>
                  <a:pt x="10375" y="3901"/>
                </a:cubicBezTo>
                <a:cubicBezTo>
                  <a:pt x="10415" y="3901"/>
                  <a:pt x="10456" y="3874"/>
                  <a:pt x="10469" y="3847"/>
                </a:cubicBezTo>
                <a:cubicBezTo>
                  <a:pt x="10496" y="3806"/>
                  <a:pt x="10496" y="3765"/>
                  <a:pt x="10496" y="3697"/>
                </a:cubicBezTo>
                <a:lnTo>
                  <a:pt x="10496" y="1328"/>
                </a:lnTo>
                <a:cubicBezTo>
                  <a:pt x="10496" y="1246"/>
                  <a:pt x="10483" y="1192"/>
                  <a:pt x="10456" y="1165"/>
                </a:cubicBezTo>
                <a:cubicBezTo>
                  <a:pt x="10434" y="1149"/>
                  <a:pt x="10409" y="1141"/>
                  <a:pt x="10381" y="1141"/>
                </a:cubicBezTo>
                <a:cubicBezTo>
                  <a:pt x="10338" y="1141"/>
                  <a:pt x="10288" y="1159"/>
                  <a:pt x="10239" y="1192"/>
                </a:cubicBezTo>
                <a:cubicBezTo>
                  <a:pt x="10198" y="1219"/>
                  <a:pt x="10144" y="1274"/>
                  <a:pt x="10090" y="1328"/>
                </a:cubicBezTo>
                <a:cubicBezTo>
                  <a:pt x="10062" y="1355"/>
                  <a:pt x="10049" y="1395"/>
                  <a:pt x="10022" y="1422"/>
                </a:cubicBezTo>
                <a:cubicBezTo>
                  <a:pt x="9995" y="1463"/>
                  <a:pt x="9954" y="1517"/>
                  <a:pt x="9887" y="1572"/>
                </a:cubicBezTo>
                <a:cubicBezTo>
                  <a:pt x="9710" y="1720"/>
                  <a:pt x="9454" y="1869"/>
                  <a:pt x="9277" y="1924"/>
                </a:cubicBezTo>
                <a:cubicBezTo>
                  <a:pt x="9250" y="1937"/>
                  <a:pt x="9237" y="1937"/>
                  <a:pt x="9210" y="1951"/>
                </a:cubicBezTo>
                <a:lnTo>
                  <a:pt x="9114" y="1951"/>
                </a:lnTo>
                <a:cubicBezTo>
                  <a:pt x="9101" y="1951"/>
                  <a:pt x="9087" y="1924"/>
                  <a:pt x="9074" y="1910"/>
                </a:cubicBezTo>
                <a:cubicBezTo>
                  <a:pt x="9060" y="1720"/>
                  <a:pt x="9033" y="1517"/>
                  <a:pt x="9250" y="1219"/>
                </a:cubicBezTo>
                <a:cubicBezTo>
                  <a:pt x="9277" y="1192"/>
                  <a:pt x="9318" y="1151"/>
                  <a:pt x="9345" y="1111"/>
                </a:cubicBezTo>
                <a:cubicBezTo>
                  <a:pt x="9521" y="853"/>
                  <a:pt x="9752" y="555"/>
                  <a:pt x="9792" y="366"/>
                </a:cubicBezTo>
                <a:cubicBezTo>
                  <a:pt x="9806" y="326"/>
                  <a:pt x="9806" y="298"/>
                  <a:pt x="9806" y="271"/>
                </a:cubicBezTo>
                <a:cubicBezTo>
                  <a:pt x="9806" y="244"/>
                  <a:pt x="9792" y="230"/>
                  <a:pt x="9779" y="203"/>
                </a:cubicBezTo>
                <a:cubicBezTo>
                  <a:pt x="9765" y="190"/>
                  <a:pt x="9752" y="176"/>
                  <a:pt x="9737" y="176"/>
                </a:cubicBezTo>
                <a:cubicBezTo>
                  <a:pt x="9724" y="163"/>
                  <a:pt x="9724" y="149"/>
                  <a:pt x="9710" y="149"/>
                </a:cubicBezTo>
                <a:lnTo>
                  <a:pt x="9629" y="109"/>
                </a:lnTo>
                <a:cubicBezTo>
                  <a:pt x="9616" y="109"/>
                  <a:pt x="9602" y="109"/>
                  <a:pt x="9589" y="95"/>
                </a:cubicBezTo>
                <a:cubicBezTo>
                  <a:pt x="9562" y="82"/>
                  <a:pt x="9521" y="82"/>
                  <a:pt x="9467" y="68"/>
                </a:cubicBezTo>
                <a:lnTo>
                  <a:pt x="9440" y="68"/>
                </a:lnTo>
                <a:cubicBezTo>
                  <a:pt x="9385" y="55"/>
                  <a:pt x="9331" y="41"/>
                  <a:pt x="9277" y="41"/>
                </a:cubicBezTo>
                <a:lnTo>
                  <a:pt x="9250" y="41"/>
                </a:lnTo>
                <a:cubicBezTo>
                  <a:pt x="9183" y="28"/>
                  <a:pt x="9101" y="28"/>
                  <a:pt x="9033" y="14"/>
                </a:cubicBezTo>
                <a:lnTo>
                  <a:pt x="9006" y="14"/>
                </a:lnTo>
                <a:cubicBezTo>
                  <a:pt x="8925" y="14"/>
                  <a:pt x="8844" y="14"/>
                  <a:pt x="87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txBox="1"/>
          <p:nvPr>
            <p:ph type="ctrTitle"/>
          </p:nvPr>
        </p:nvSpPr>
        <p:spPr>
          <a:xfrm>
            <a:off x="2178025" y="1180900"/>
            <a:ext cx="4788000" cy="224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 name="Google Shape;57;p14"/>
          <p:cNvSpPr txBox="1"/>
          <p:nvPr>
            <p:ph idx="1" type="subTitle"/>
          </p:nvPr>
        </p:nvSpPr>
        <p:spPr>
          <a:xfrm>
            <a:off x="2274425" y="3461900"/>
            <a:ext cx="4595100" cy="50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8" name="Google Shape;58;p14"/>
          <p:cNvSpPr/>
          <p:nvPr/>
        </p:nvSpPr>
        <p:spPr>
          <a:xfrm>
            <a:off x="209625" y="144000"/>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209625" y="4751825"/>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8686100" y="144000"/>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8686100" y="4751825"/>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333900" y="268500"/>
            <a:ext cx="8476200" cy="460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15"/>
          <p:cNvSpPr/>
          <p:nvPr/>
        </p:nvSpPr>
        <p:spPr>
          <a:xfrm>
            <a:off x="2132799" y="1034101"/>
            <a:ext cx="2582312" cy="5801740"/>
          </a:xfrm>
          <a:custGeom>
            <a:rect b="b" l="l" r="r" t="t"/>
            <a:pathLst>
              <a:path extrusionOk="0" h="38219" w="17011">
                <a:moveTo>
                  <a:pt x="8708" y="1"/>
                </a:moveTo>
                <a:cubicBezTo>
                  <a:pt x="8302" y="1"/>
                  <a:pt x="7760" y="299"/>
                  <a:pt x="7720" y="976"/>
                </a:cubicBezTo>
                <a:cubicBezTo>
                  <a:pt x="7679" y="1653"/>
                  <a:pt x="8100" y="1937"/>
                  <a:pt x="8100" y="1937"/>
                </a:cubicBezTo>
                <a:lnTo>
                  <a:pt x="8100" y="2439"/>
                </a:lnTo>
                <a:cubicBezTo>
                  <a:pt x="7314" y="2601"/>
                  <a:pt x="6542" y="3291"/>
                  <a:pt x="6542" y="3291"/>
                </a:cubicBezTo>
                <a:cubicBezTo>
                  <a:pt x="6542" y="3291"/>
                  <a:pt x="6339" y="2926"/>
                  <a:pt x="6027" y="2682"/>
                </a:cubicBezTo>
                <a:cubicBezTo>
                  <a:pt x="5979" y="2643"/>
                  <a:pt x="5925" y="2624"/>
                  <a:pt x="5871" y="2624"/>
                </a:cubicBezTo>
                <a:cubicBezTo>
                  <a:pt x="5664" y="2624"/>
                  <a:pt x="5442" y="2884"/>
                  <a:pt x="5431" y="3237"/>
                </a:cubicBezTo>
                <a:cubicBezTo>
                  <a:pt x="5421" y="3527"/>
                  <a:pt x="5347" y="3714"/>
                  <a:pt x="5247" y="3714"/>
                </a:cubicBezTo>
                <a:cubicBezTo>
                  <a:pt x="5216" y="3714"/>
                  <a:pt x="5182" y="3696"/>
                  <a:pt x="5147" y="3657"/>
                </a:cubicBezTo>
                <a:cubicBezTo>
                  <a:pt x="4662" y="3211"/>
                  <a:pt x="4324" y="3049"/>
                  <a:pt x="4134" y="3049"/>
                </a:cubicBezTo>
                <a:cubicBezTo>
                  <a:pt x="3920" y="3049"/>
                  <a:pt x="3892" y="3252"/>
                  <a:pt x="4050" y="3481"/>
                </a:cubicBezTo>
                <a:cubicBezTo>
                  <a:pt x="4348" y="3914"/>
                  <a:pt x="5256" y="5093"/>
                  <a:pt x="5581" y="5743"/>
                </a:cubicBezTo>
                <a:cubicBezTo>
                  <a:pt x="5810" y="6204"/>
                  <a:pt x="5919" y="7571"/>
                  <a:pt x="5960" y="8465"/>
                </a:cubicBezTo>
                <a:cubicBezTo>
                  <a:pt x="5960" y="8560"/>
                  <a:pt x="5987" y="9250"/>
                  <a:pt x="5987" y="9250"/>
                </a:cubicBezTo>
                <a:cubicBezTo>
                  <a:pt x="5973" y="9250"/>
                  <a:pt x="5960" y="9264"/>
                  <a:pt x="5946" y="9264"/>
                </a:cubicBezTo>
                <a:cubicBezTo>
                  <a:pt x="5729" y="9223"/>
                  <a:pt x="5621" y="9196"/>
                  <a:pt x="5608" y="9196"/>
                </a:cubicBezTo>
                <a:cubicBezTo>
                  <a:pt x="5567" y="9186"/>
                  <a:pt x="5525" y="9182"/>
                  <a:pt x="5484" y="9182"/>
                </a:cubicBezTo>
                <a:cubicBezTo>
                  <a:pt x="5242" y="9182"/>
                  <a:pt x="5015" y="9345"/>
                  <a:pt x="4958" y="9589"/>
                </a:cubicBezTo>
                <a:cubicBezTo>
                  <a:pt x="4889" y="9887"/>
                  <a:pt x="5066" y="10171"/>
                  <a:pt x="5350" y="10252"/>
                </a:cubicBezTo>
                <a:cubicBezTo>
                  <a:pt x="5391" y="10252"/>
                  <a:pt x="5621" y="10306"/>
                  <a:pt x="6014" y="10375"/>
                </a:cubicBezTo>
                <a:cubicBezTo>
                  <a:pt x="6027" y="10429"/>
                  <a:pt x="6041" y="10496"/>
                  <a:pt x="6054" y="10604"/>
                </a:cubicBezTo>
                <a:cubicBezTo>
                  <a:pt x="5824" y="10564"/>
                  <a:pt x="5689" y="10523"/>
                  <a:pt x="5689" y="10523"/>
                </a:cubicBezTo>
                <a:cubicBezTo>
                  <a:pt x="5623" y="10508"/>
                  <a:pt x="5557" y="10500"/>
                  <a:pt x="5491" y="10500"/>
                </a:cubicBezTo>
                <a:cubicBezTo>
                  <a:pt x="5100" y="10500"/>
                  <a:pt x="4738" y="10766"/>
                  <a:pt x="4646" y="11160"/>
                </a:cubicBezTo>
                <a:cubicBezTo>
                  <a:pt x="4524" y="11634"/>
                  <a:pt x="4808" y="12094"/>
                  <a:pt x="5283" y="12217"/>
                </a:cubicBezTo>
                <a:cubicBezTo>
                  <a:pt x="5323" y="12217"/>
                  <a:pt x="5689" y="12311"/>
                  <a:pt x="6285" y="12392"/>
                </a:cubicBezTo>
                <a:cubicBezTo>
                  <a:pt x="6298" y="12514"/>
                  <a:pt x="6312" y="12636"/>
                  <a:pt x="6325" y="12771"/>
                </a:cubicBezTo>
                <a:cubicBezTo>
                  <a:pt x="5283" y="12677"/>
                  <a:pt x="4633" y="12569"/>
                  <a:pt x="4605" y="12555"/>
                </a:cubicBezTo>
                <a:cubicBezTo>
                  <a:pt x="4555" y="12546"/>
                  <a:pt x="4505" y="12542"/>
                  <a:pt x="4455" y="12542"/>
                </a:cubicBezTo>
                <a:cubicBezTo>
                  <a:pt x="4040" y="12542"/>
                  <a:pt x="3676" y="12836"/>
                  <a:pt x="3603" y="13259"/>
                </a:cubicBezTo>
                <a:cubicBezTo>
                  <a:pt x="3508" y="13733"/>
                  <a:pt x="3820" y="14180"/>
                  <a:pt x="4293" y="14261"/>
                </a:cubicBezTo>
                <a:cubicBezTo>
                  <a:pt x="4375" y="14275"/>
                  <a:pt x="5187" y="14423"/>
                  <a:pt x="6460" y="14532"/>
                </a:cubicBezTo>
                <a:cubicBezTo>
                  <a:pt x="6447" y="16997"/>
                  <a:pt x="6081" y="21994"/>
                  <a:pt x="4971" y="26111"/>
                </a:cubicBezTo>
                <a:cubicBezTo>
                  <a:pt x="4443" y="27831"/>
                  <a:pt x="3996" y="29483"/>
                  <a:pt x="3996" y="29483"/>
                </a:cubicBezTo>
                <a:cubicBezTo>
                  <a:pt x="3996" y="29483"/>
                  <a:pt x="3264" y="29916"/>
                  <a:pt x="3075" y="30960"/>
                </a:cubicBezTo>
                <a:cubicBezTo>
                  <a:pt x="2872" y="32002"/>
                  <a:pt x="1531" y="32666"/>
                  <a:pt x="1139" y="32977"/>
                </a:cubicBezTo>
                <a:cubicBezTo>
                  <a:pt x="745" y="33289"/>
                  <a:pt x="868" y="33708"/>
                  <a:pt x="1639" y="34237"/>
                </a:cubicBezTo>
                <a:cubicBezTo>
                  <a:pt x="109" y="34968"/>
                  <a:pt x="1" y="36187"/>
                  <a:pt x="2087" y="37365"/>
                </a:cubicBezTo>
                <a:cubicBezTo>
                  <a:pt x="3345" y="38069"/>
                  <a:pt x="6569" y="38219"/>
                  <a:pt x="8695" y="38219"/>
                </a:cubicBezTo>
                <a:lnTo>
                  <a:pt x="9427" y="38219"/>
                </a:lnTo>
                <a:cubicBezTo>
                  <a:pt x="9494" y="38219"/>
                  <a:pt x="9562" y="38205"/>
                  <a:pt x="9629" y="38205"/>
                </a:cubicBezTo>
                <a:lnTo>
                  <a:pt x="9873" y="38205"/>
                </a:lnTo>
                <a:cubicBezTo>
                  <a:pt x="9941" y="38205"/>
                  <a:pt x="10009" y="38192"/>
                  <a:pt x="10077" y="38192"/>
                </a:cubicBezTo>
                <a:lnTo>
                  <a:pt x="10293" y="38192"/>
                </a:lnTo>
                <a:cubicBezTo>
                  <a:pt x="10321" y="38192"/>
                  <a:pt x="10334" y="38177"/>
                  <a:pt x="10348" y="38177"/>
                </a:cubicBezTo>
                <a:lnTo>
                  <a:pt x="10577" y="38177"/>
                </a:lnTo>
                <a:cubicBezTo>
                  <a:pt x="10646" y="38164"/>
                  <a:pt x="10700" y="38164"/>
                  <a:pt x="10767" y="38164"/>
                </a:cubicBezTo>
                <a:lnTo>
                  <a:pt x="10821" y="38164"/>
                </a:lnTo>
                <a:cubicBezTo>
                  <a:pt x="10875" y="38150"/>
                  <a:pt x="10943" y="38150"/>
                  <a:pt x="10998" y="38150"/>
                </a:cubicBezTo>
                <a:lnTo>
                  <a:pt x="11065" y="38150"/>
                </a:lnTo>
                <a:cubicBezTo>
                  <a:pt x="11119" y="38137"/>
                  <a:pt x="11173" y="38137"/>
                  <a:pt x="11241" y="38137"/>
                </a:cubicBezTo>
                <a:cubicBezTo>
                  <a:pt x="11254" y="38137"/>
                  <a:pt x="11282" y="38137"/>
                  <a:pt x="11309" y="38123"/>
                </a:cubicBezTo>
                <a:lnTo>
                  <a:pt x="11471" y="38123"/>
                </a:lnTo>
                <a:cubicBezTo>
                  <a:pt x="11498" y="38110"/>
                  <a:pt x="11525" y="38110"/>
                  <a:pt x="11552" y="38110"/>
                </a:cubicBezTo>
                <a:cubicBezTo>
                  <a:pt x="11607" y="38110"/>
                  <a:pt x="11648" y="38096"/>
                  <a:pt x="11702" y="38096"/>
                </a:cubicBezTo>
                <a:lnTo>
                  <a:pt x="11796" y="38096"/>
                </a:lnTo>
                <a:cubicBezTo>
                  <a:pt x="11837" y="38083"/>
                  <a:pt x="11891" y="38083"/>
                  <a:pt x="11946" y="38083"/>
                </a:cubicBezTo>
                <a:cubicBezTo>
                  <a:pt x="11973" y="38069"/>
                  <a:pt x="12000" y="38069"/>
                  <a:pt x="12027" y="38069"/>
                </a:cubicBezTo>
                <a:cubicBezTo>
                  <a:pt x="12081" y="38069"/>
                  <a:pt x="12121" y="38056"/>
                  <a:pt x="12175" y="38056"/>
                </a:cubicBezTo>
                <a:cubicBezTo>
                  <a:pt x="12202" y="38056"/>
                  <a:pt x="12244" y="38056"/>
                  <a:pt x="12271" y="38042"/>
                </a:cubicBezTo>
                <a:cubicBezTo>
                  <a:pt x="12311" y="38042"/>
                  <a:pt x="12365" y="38042"/>
                  <a:pt x="12406" y="38029"/>
                </a:cubicBezTo>
                <a:cubicBezTo>
                  <a:pt x="12446" y="38029"/>
                  <a:pt x="12473" y="38029"/>
                  <a:pt x="12500" y="38015"/>
                </a:cubicBezTo>
                <a:cubicBezTo>
                  <a:pt x="12555" y="38015"/>
                  <a:pt x="12596" y="38015"/>
                  <a:pt x="12636" y="38002"/>
                </a:cubicBezTo>
                <a:cubicBezTo>
                  <a:pt x="12677" y="38002"/>
                  <a:pt x="12704" y="38002"/>
                  <a:pt x="12731" y="37988"/>
                </a:cubicBezTo>
                <a:cubicBezTo>
                  <a:pt x="12785" y="37988"/>
                  <a:pt x="12825" y="37988"/>
                  <a:pt x="12867" y="37975"/>
                </a:cubicBezTo>
                <a:cubicBezTo>
                  <a:pt x="12894" y="37975"/>
                  <a:pt x="12934" y="37975"/>
                  <a:pt x="12961" y="37961"/>
                </a:cubicBezTo>
                <a:cubicBezTo>
                  <a:pt x="13002" y="37961"/>
                  <a:pt x="13042" y="37948"/>
                  <a:pt x="13083" y="37948"/>
                </a:cubicBezTo>
                <a:cubicBezTo>
                  <a:pt x="13123" y="37948"/>
                  <a:pt x="13150" y="37934"/>
                  <a:pt x="13192" y="37934"/>
                </a:cubicBezTo>
                <a:cubicBezTo>
                  <a:pt x="13232" y="37934"/>
                  <a:pt x="13273" y="37921"/>
                  <a:pt x="13300" y="37921"/>
                </a:cubicBezTo>
                <a:cubicBezTo>
                  <a:pt x="13340" y="37907"/>
                  <a:pt x="13381" y="37907"/>
                  <a:pt x="13408" y="37894"/>
                </a:cubicBezTo>
                <a:cubicBezTo>
                  <a:pt x="13448" y="37894"/>
                  <a:pt x="13475" y="37894"/>
                  <a:pt x="13517" y="37880"/>
                </a:cubicBezTo>
                <a:cubicBezTo>
                  <a:pt x="13557" y="37880"/>
                  <a:pt x="13584" y="37867"/>
                  <a:pt x="13625" y="37867"/>
                </a:cubicBezTo>
                <a:cubicBezTo>
                  <a:pt x="13652" y="37852"/>
                  <a:pt x="13692" y="37852"/>
                  <a:pt x="13719" y="37852"/>
                </a:cubicBezTo>
                <a:cubicBezTo>
                  <a:pt x="13760" y="37839"/>
                  <a:pt x="13787" y="37839"/>
                  <a:pt x="13828" y="37825"/>
                </a:cubicBezTo>
                <a:cubicBezTo>
                  <a:pt x="13855" y="37825"/>
                  <a:pt x="13896" y="37812"/>
                  <a:pt x="13923" y="37812"/>
                </a:cubicBezTo>
                <a:cubicBezTo>
                  <a:pt x="13963" y="37798"/>
                  <a:pt x="13990" y="37798"/>
                  <a:pt x="14031" y="37785"/>
                </a:cubicBezTo>
                <a:cubicBezTo>
                  <a:pt x="14058" y="37785"/>
                  <a:pt x="14085" y="37771"/>
                  <a:pt x="14125" y="37771"/>
                </a:cubicBezTo>
                <a:cubicBezTo>
                  <a:pt x="14153" y="37758"/>
                  <a:pt x="14180" y="37758"/>
                  <a:pt x="14221" y="37744"/>
                </a:cubicBezTo>
                <a:cubicBezTo>
                  <a:pt x="14248" y="37744"/>
                  <a:pt x="14275" y="37731"/>
                  <a:pt x="14302" y="37731"/>
                </a:cubicBezTo>
                <a:cubicBezTo>
                  <a:pt x="14342" y="37717"/>
                  <a:pt x="14369" y="37704"/>
                  <a:pt x="14396" y="37704"/>
                </a:cubicBezTo>
                <a:cubicBezTo>
                  <a:pt x="14423" y="37690"/>
                  <a:pt x="14451" y="37690"/>
                  <a:pt x="14478" y="37677"/>
                </a:cubicBezTo>
                <a:cubicBezTo>
                  <a:pt x="14519" y="37677"/>
                  <a:pt x="14546" y="37663"/>
                  <a:pt x="14573" y="37650"/>
                </a:cubicBezTo>
                <a:cubicBezTo>
                  <a:pt x="14600" y="37650"/>
                  <a:pt x="14627" y="37636"/>
                  <a:pt x="14654" y="37636"/>
                </a:cubicBezTo>
                <a:cubicBezTo>
                  <a:pt x="14681" y="37623"/>
                  <a:pt x="14708" y="37623"/>
                  <a:pt x="14735" y="37609"/>
                </a:cubicBezTo>
                <a:cubicBezTo>
                  <a:pt x="14763" y="37596"/>
                  <a:pt x="14790" y="37596"/>
                  <a:pt x="14817" y="37582"/>
                </a:cubicBezTo>
                <a:cubicBezTo>
                  <a:pt x="14844" y="37569"/>
                  <a:pt x="14871" y="37569"/>
                  <a:pt x="14898" y="37555"/>
                </a:cubicBezTo>
                <a:cubicBezTo>
                  <a:pt x="14925" y="37542"/>
                  <a:pt x="14938" y="37542"/>
                  <a:pt x="14965" y="37527"/>
                </a:cubicBezTo>
                <a:cubicBezTo>
                  <a:pt x="14992" y="37527"/>
                  <a:pt x="15019" y="37514"/>
                  <a:pt x="15046" y="37500"/>
                </a:cubicBezTo>
                <a:cubicBezTo>
                  <a:pt x="15060" y="37487"/>
                  <a:pt x="15088" y="37487"/>
                  <a:pt x="15101" y="37473"/>
                </a:cubicBezTo>
                <a:cubicBezTo>
                  <a:pt x="15128" y="37460"/>
                  <a:pt x="15155" y="37446"/>
                  <a:pt x="15182" y="37446"/>
                </a:cubicBezTo>
                <a:cubicBezTo>
                  <a:pt x="15196" y="37433"/>
                  <a:pt x="15209" y="37433"/>
                  <a:pt x="15223" y="37419"/>
                </a:cubicBezTo>
                <a:cubicBezTo>
                  <a:pt x="15263" y="37406"/>
                  <a:pt x="15304" y="37379"/>
                  <a:pt x="15344" y="37365"/>
                </a:cubicBezTo>
                <a:cubicBezTo>
                  <a:pt x="15873" y="37067"/>
                  <a:pt x="16252" y="36783"/>
                  <a:pt x="16523" y="36485"/>
                </a:cubicBezTo>
                <a:cubicBezTo>
                  <a:pt x="16617" y="36377"/>
                  <a:pt x="16699" y="36268"/>
                  <a:pt x="16753" y="36160"/>
                </a:cubicBezTo>
                <a:cubicBezTo>
                  <a:pt x="16807" y="36092"/>
                  <a:pt x="16834" y="36025"/>
                  <a:pt x="16861" y="35956"/>
                </a:cubicBezTo>
                <a:cubicBezTo>
                  <a:pt x="17011" y="35564"/>
                  <a:pt x="16929" y="35198"/>
                  <a:pt x="16672" y="34873"/>
                </a:cubicBezTo>
                <a:cubicBezTo>
                  <a:pt x="16617" y="34806"/>
                  <a:pt x="16563" y="34752"/>
                  <a:pt x="16496" y="34698"/>
                </a:cubicBezTo>
                <a:cubicBezTo>
                  <a:pt x="16319" y="34535"/>
                  <a:pt x="16076" y="34372"/>
                  <a:pt x="15792" y="34237"/>
                </a:cubicBezTo>
                <a:cubicBezTo>
                  <a:pt x="16577" y="33708"/>
                  <a:pt x="16686" y="33289"/>
                  <a:pt x="16292" y="32977"/>
                </a:cubicBezTo>
                <a:cubicBezTo>
                  <a:pt x="15900" y="32666"/>
                  <a:pt x="14559" y="32002"/>
                  <a:pt x="14369" y="30960"/>
                </a:cubicBezTo>
                <a:cubicBezTo>
                  <a:pt x="14167" y="29916"/>
                  <a:pt x="13448" y="29483"/>
                  <a:pt x="13448" y="29483"/>
                </a:cubicBezTo>
                <a:cubicBezTo>
                  <a:pt x="13448" y="29483"/>
                  <a:pt x="13002" y="27831"/>
                  <a:pt x="12460" y="26111"/>
                </a:cubicBezTo>
                <a:cubicBezTo>
                  <a:pt x="11363" y="22007"/>
                  <a:pt x="10984" y="17011"/>
                  <a:pt x="10984" y="14546"/>
                </a:cubicBezTo>
                <a:cubicBezTo>
                  <a:pt x="11621" y="14492"/>
                  <a:pt x="12284" y="14423"/>
                  <a:pt x="12961" y="14315"/>
                </a:cubicBezTo>
                <a:cubicBezTo>
                  <a:pt x="13435" y="14234"/>
                  <a:pt x="13760" y="13787"/>
                  <a:pt x="13679" y="13313"/>
                </a:cubicBezTo>
                <a:cubicBezTo>
                  <a:pt x="13617" y="12883"/>
                  <a:pt x="13244" y="12586"/>
                  <a:pt x="12820" y="12586"/>
                </a:cubicBezTo>
                <a:cubicBezTo>
                  <a:pt x="12777" y="12586"/>
                  <a:pt x="12734" y="12589"/>
                  <a:pt x="12690" y="12596"/>
                </a:cubicBezTo>
                <a:cubicBezTo>
                  <a:pt x="12148" y="12690"/>
                  <a:pt x="11607" y="12744"/>
                  <a:pt x="11065" y="12798"/>
                </a:cubicBezTo>
                <a:cubicBezTo>
                  <a:pt x="11092" y="12663"/>
                  <a:pt x="11106" y="12542"/>
                  <a:pt x="11119" y="12406"/>
                </a:cubicBezTo>
                <a:cubicBezTo>
                  <a:pt x="11404" y="12365"/>
                  <a:pt x="11688" y="12311"/>
                  <a:pt x="11973" y="12257"/>
                </a:cubicBezTo>
                <a:cubicBezTo>
                  <a:pt x="12446" y="12162"/>
                  <a:pt x="12744" y="11702"/>
                  <a:pt x="12650" y="11227"/>
                </a:cubicBezTo>
                <a:cubicBezTo>
                  <a:pt x="12556" y="10829"/>
                  <a:pt x="12199" y="10543"/>
                  <a:pt x="11806" y="10543"/>
                </a:cubicBezTo>
                <a:cubicBezTo>
                  <a:pt x="11745" y="10543"/>
                  <a:pt x="11683" y="10550"/>
                  <a:pt x="11621" y="10564"/>
                </a:cubicBezTo>
                <a:lnTo>
                  <a:pt x="11417" y="10604"/>
                </a:lnTo>
                <a:lnTo>
                  <a:pt x="11417" y="10388"/>
                </a:lnTo>
                <a:cubicBezTo>
                  <a:pt x="11579" y="10361"/>
                  <a:pt x="11742" y="10321"/>
                  <a:pt x="11904" y="10293"/>
                </a:cubicBezTo>
                <a:cubicBezTo>
                  <a:pt x="12202" y="10225"/>
                  <a:pt x="12392" y="9941"/>
                  <a:pt x="12325" y="9643"/>
                </a:cubicBezTo>
                <a:cubicBezTo>
                  <a:pt x="12277" y="9391"/>
                  <a:pt x="12038" y="9214"/>
                  <a:pt x="11786" y="9214"/>
                </a:cubicBezTo>
                <a:cubicBezTo>
                  <a:pt x="11754" y="9214"/>
                  <a:pt x="11721" y="9217"/>
                  <a:pt x="11688" y="9223"/>
                </a:cubicBezTo>
                <a:cubicBezTo>
                  <a:pt x="11621" y="9237"/>
                  <a:pt x="11566" y="9250"/>
                  <a:pt x="11512" y="9264"/>
                </a:cubicBezTo>
                <a:cubicBezTo>
                  <a:pt x="11485" y="9264"/>
                  <a:pt x="11471" y="9264"/>
                  <a:pt x="11458" y="9250"/>
                </a:cubicBezTo>
                <a:cubicBezTo>
                  <a:pt x="11458" y="9169"/>
                  <a:pt x="11458" y="8952"/>
                  <a:pt x="11471" y="8654"/>
                </a:cubicBezTo>
                <a:cubicBezTo>
                  <a:pt x="11471" y="8519"/>
                  <a:pt x="11485" y="8343"/>
                  <a:pt x="11498" y="8167"/>
                </a:cubicBezTo>
                <a:cubicBezTo>
                  <a:pt x="11498" y="8004"/>
                  <a:pt x="11512" y="7815"/>
                  <a:pt x="11525" y="7625"/>
                </a:cubicBezTo>
                <a:cubicBezTo>
                  <a:pt x="11552" y="7246"/>
                  <a:pt x="11594" y="6854"/>
                  <a:pt x="11648" y="6529"/>
                </a:cubicBezTo>
                <a:cubicBezTo>
                  <a:pt x="11688" y="6271"/>
                  <a:pt x="11742" y="6054"/>
                  <a:pt x="11796" y="5892"/>
                </a:cubicBezTo>
                <a:cubicBezTo>
                  <a:pt x="11810" y="5837"/>
                  <a:pt x="11837" y="5783"/>
                  <a:pt x="11850" y="5743"/>
                </a:cubicBezTo>
                <a:cubicBezTo>
                  <a:pt x="12189" y="5093"/>
                  <a:pt x="13083" y="3914"/>
                  <a:pt x="13381" y="3481"/>
                </a:cubicBezTo>
                <a:cubicBezTo>
                  <a:pt x="13435" y="3400"/>
                  <a:pt x="13475" y="3318"/>
                  <a:pt x="13490" y="3251"/>
                </a:cubicBezTo>
                <a:lnTo>
                  <a:pt x="13490" y="3197"/>
                </a:lnTo>
                <a:cubicBezTo>
                  <a:pt x="13479" y="3109"/>
                  <a:pt x="13416" y="3052"/>
                  <a:pt x="13302" y="3052"/>
                </a:cubicBezTo>
                <a:cubicBezTo>
                  <a:pt x="13136" y="3052"/>
                  <a:pt x="12859" y="3173"/>
                  <a:pt x="12473" y="3495"/>
                </a:cubicBezTo>
                <a:cubicBezTo>
                  <a:pt x="12406" y="3549"/>
                  <a:pt x="12352" y="3603"/>
                  <a:pt x="12284" y="3657"/>
                </a:cubicBezTo>
                <a:cubicBezTo>
                  <a:pt x="12250" y="3691"/>
                  <a:pt x="12226" y="3715"/>
                  <a:pt x="12203" y="3715"/>
                </a:cubicBezTo>
                <a:cubicBezTo>
                  <a:pt x="12199" y="3715"/>
                  <a:pt x="12194" y="3714"/>
                  <a:pt x="12189" y="3712"/>
                </a:cubicBezTo>
                <a:cubicBezTo>
                  <a:pt x="12162" y="3712"/>
                  <a:pt x="12148" y="3685"/>
                  <a:pt x="12121" y="3643"/>
                </a:cubicBezTo>
                <a:cubicBezTo>
                  <a:pt x="12108" y="3630"/>
                  <a:pt x="12108" y="3603"/>
                  <a:pt x="12094" y="3576"/>
                </a:cubicBezTo>
                <a:cubicBezTo>
                  <a:pt x="12067" y="3495"/>
                  <a:pt x="12040" y="3373"/>
                  <a:pt x="12013" y="3237"/>
                </a:cubicBezTo>
                <a:cubicBezTo>
                  <a:pt x="11959" y="3048"/>
                  <a:pt x="11864" y="2912"/>
                  <a:pt x="11756" y="2818"/>
                </a:cubicBezTo>
                <a:cubicBezTo>
                  <a:pt x="11648" y="2722"/>
                  <a:pt x="11512" y="2682"/>
                  <a:pt x="11404" y="2682"/>
                </a:cubicBezTo>
                <a:cubicBezTo>
                  <a:pt x="11282" y="2682"/>
                  <a:pt x="11119" y="2899"/>
                  <a:pt x="11011" y="3075"/>
                </a:cubicBezTo>
                <a:cubicBezTo>
                  <a:pt x="10984" y="3116"/>
                  <a:pt x="10971" y="3143"/>
                  <a:pt x="10956" y="3170"/>
                </a:cubicBezTo>
                <a:cubicBezTo>
                  <a:pt x="10943" y="3183"/>
                  <a:pt x="10929" y="3197"/>
                  <a:pt x="10929" y="3210"/>
                </a:cubicBezTo>
                <a:lnTo>
                  <a:pt x="10889" y="3291"/>
                </a:lnTo>
                <a:cubicBezTo>
                  <a:pt x="10889" y="3291"/>
                  <a:pt x="10131" y="2601"/>
                  <a:pt x="9331" y="2439"/>
                </a:cubicBezTo>
                <a:lnTo>
                  <a:pt x="9331" y="1937"/>
                </a:lnTo>
                <a:cubicBezTo>
                  <a:pt x="9331" y="1937"/>
                  <a:pt x="9440" y="1870"/>
                  <a:pt x="9548" y="1707"/>
                </a:cubicBezTo>
                <a:cubicBezTo>
                  <a:pt x="9643" y="1558"/>
                  <a:pt x="9738" y="1314"/>
                  <a:pt x="9725" y="976"/>
                </a:cubicBezTo>
                <a:cubicBezTo>
                  <a:pt x="9711" y="895"/>
                  <a:pt x="9698" y="814"/>
                  <a:pt x="9683" y="745"/>
                </a:cubicBezTo>
                <a:cubicBezTo>
                  <a:pt x="9670" y="718"/>
                  <a:pt x="9670" y="705"/>
                  <a:pt x="9656" y="678"/>
                </a:cubicBezTo>
                <a:cubicBezTo>
                  <a:pt x="9643" y="637"/>
                  <a:pt x="9629" y="583"/>
                  <a:pt x="9616" y="543"/>
                </a:cubicBezTo>
                <a:cubicBezTo>
                  <a:pt x="9602" y="516"/>
                  <a:pt x="9575" y="501"/>
                  <a:pt x="9562" y="474"/>
                </a:cubicBezTo>
                <a:cubicBezTo>
                  <a:pt x="9548" y="447"/>
                  <a:pt x="9521" y="407"/>
                  <a:pt x="9508" y="380"/>
                </a:cubicBezTo>
                <a:lnTo>
                  <a:pt x="9440" y="312"/>
                </a:lnTo>
                <a:lnTo>
                  <a:pt x="9386" y="258"/>
                </a:lnTo>
                <a:cubicBezTo>
                  <a:pt x="9345" y="231"/>
                  <a:pt x="9318" y="204"/>
                  <a:pt x="9291" y="176"/>
                </a:cubicBezTo>
                <a:cubicBezTo>
                  <a:pt x="9277" y="176"/>
                  <a:pt x="9250" y="163"/>
                  <a:pt x="9237" y="149"/>
                </a:cubicBezTo>
                <a:cubicBezTo>
                  <a:pt x="9196" y="122"/>
                  <a:pt x="9156" y="109"/>
                  <a:pt x="9115" y="95"/>
                </a:cubicBezTo>
                <a:cubicBezTo>
                  <a:pt x="9115" y="82"/>
                  <a:pt x="9102" y="82"/>
                  <a:pt x="9088" y="82"/>
                </a:cubicBezTo>
                <a:cubicBezTo>
                  <a:pt x="9048" y="55"/>
                  <a:pt x="8993" y="41"/>
                  <a:pt x="8952" y="28"/>
                </a:cubicBezTo>
                <a:lnTo>
                  <a:pt x="8939" y="28"/>
                </a:lnTo>
                <a:cubicBezTo>
                  <a:pt x="8885" y="14"/>
                  <a:pt x="8844" y="14"/>
                  <a:pt x="87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rot="10800000">
            <a:off x="562674" y="-1388749"/>
            <a:ext cx="2582312" cy="5801740"/>
          </a:xfrm>
          <a:custGeom>
            <a:rect b="b" l="l" r="r" t="t"/>
            <a:pathLst>
              <a:path extrusionOk="0" h="38219" w="17011">
                <a:moveTo>
                  <a:pt x="8708" y="1"/>
                </a:moveTo>
                <a:cubicBezTo>
                  <a:pt x="8302" y="1"/>
                  <a:pt x="7760" y="299"/>
                  <a:pt x="7720" y="976"/>
                </a:cubicBezTo>
                <a:cubicBezTo>
                  <a:pt x="7679" y="1653"/>
                  <a:pt x="8100" y="1937"/>
                  <a:pt x="8100" y="1937"/>
                </a:cubicBezTo>
                <a:lnTo>
                  <a:pt x="8100" y="2439"/>
                </a:lnTo>
                <a:cubicBezTo>
                  <a:pt x="7314" y="2601"/>
                  <a:pt x="6542" y="3291"/>
                  <a:pt x="6542" y="3291"/>
                </a:cubicBezTo>
                <a:cubicBezTo>
                  <a:pt x="6542" y="3291"/>
                  <a:pt x="6339" y="2926"/>
                  <a:pt x="6027" y="2682"/>
                </a:cubicBezTo>
                <a:cubicBezTo>
                  <a:pt x="5979" y="2643"/>
                  <a:pt x="5925" y="2624"/>
                  <a:pt x="5871" y="2624"/>
                </a:cubicBezTo>
                <a:cubicBezTo>
                  <a:pt x="5664" y="2624"/>
                  <a:pt x="5442" y="2884"/>
                  <a:pt x="5431" y="3237"/>
                </a:cubicBezTo>
                <a:cubicBezTo>
                  <a:pt x="5421" y="3527"/>
                  <a:pt x="5347" y="3714"/>
                  <a:pt x="5247" y="3714"/>
                </a:cubicBezTo>
                <a:cubicBezTo>
                  <a:pt x="5216" y="3714"/>
                  <a:pt x="5182" y="3696"/>
                  <a:pt x="5147" y="3657"/>
                </a:cubicBezTo>
                <a:cubicBezTo>
                  <a:pt x="4662" y="3211"/>
                  <a:pt x="4324" y="3049"/>
                  <a:pt x="4134" y="3049"/>
                </a:cubicBezTo>
                <a:cubicBezTo>
                  <a:pt x="3920" y="3049"/>
                  <a:pt x="3892" y="3252"/>
                  <a:pt x="4050" y="3481"/>
                </a:cubicBezTo>
                <a:cubicBezTo>
                  <a:pt x="4348" y="3914"/>
                  <a:pt x="5256" y="5093"/>
                  <a:pt x="5581" y="5743"/>
                </a:cubicBezTo>
                <a:cubicBezTo>
                  <a:pt x="5810" y="6204"/>
                  <a:pt x="5919" y="7571"/>
                  <a:pt x="5960" y="8465"/>
                </a:cubicBezTo>
                <a:cubicBezTo>
                  <a:pt x="5960" y="8560"/>
                  <a:pt x="5987" y="9250"/>
                  <a:pt x="5987" y="9250"/>
                </a:cubicBezTo>
                <a:cubicBezTo>
                  <a:pt x="5973" y="9250"/>
                  <a:pt x="5960" y="9264"/>
                  <a:pt x="5946" y="9264"/>
                </a:cubicBezTo>
                <a:cubicBezTo>
                  <a:pt x="5729" y="9223"/>
                  <a:pt x="5621" y="9196"/>
                  <a:pt x="5608" y="9196"/>
                </a:cubicBezTo>
                <a:cubicBezTo>
                  <a:pt x="5567" y="9186"/>
                  <a:pt x="5525" y="9182"/>
                  <a:pt x="5484" y="9182"/>
                </a:cubicBezTo>
                <a:cubicBezTo>
                  <a:pt x="5242" y="9182"/>
                  <a:pt x="5015" y="9345"/>
                  <a:pt x="4958" y="9589"/>
                </a:cubicBezTo>
                <a:cubicBezTo>
                  <a:pt x="4889" y="9887"/>
                  <a:pt x="5066" y="10171"/>
                  <a:pt x="5350" y="10252"/>
                </a:cubicBezTo>
                <a:cubicBezTo>
                  <a:pt x="5391" y="10252"/>
                  <a:pt x="5621" y="10306"/>
                  <a:pt x="6014" y="10375"/>
                </a:cubicBezTo>
                <a:cubicBezTo>
                  <a:pt x="6027" y="10429"/>
                  <a:pt x="6041" y="10496"/>
                  <a:pt x="6054" y="10604"/>
                </a:cubicBezTo>
                <a:cubicBezTo>
                  <a:pt x="5824" y="10564"/>
                  <a:pt x="5689" y="10523"/>
                  <a:pt x="5689" y="10523"/>
                </a:cubicBezTo>
                <a:cubicBezTo>
                  <a:pt x="5623" y="10508"/>
                  <a:pt x="5557" y="10500"/>
                  <a:pt x="5491" y="10500"/>
                </a:cubicBezTo>
                <a:cubicBezTo>
                  <a:pt x="5100" y="10500"/>
                  <a:pt x="4738" y="10766"/>
                  <a:pt x="4646" y="11160"/>
                </a:cubicBezTo>
                <a:cubicBezTo>
                  <a:pt x="4524" y="11634"/>
                  <a:pt x="4808" y="12094"/>
                  <a:pt x="5283" y="12217"/>
                </a:cubicBezTo>
                <a:cubicBezTo>
                  <a:pt x="5323" y="12217"/>
                  <a:pt x="5689" y="12311"/>
                  <a:pt x="6285" y="12392"/>
                </a:cubicBezTo>
                <a:cubicBezTo>
                  <a:pt x="6298" y="12514"/>
                  <a:pt x="6312" y="12636"/>
                  <a:pt x="6325" y="12771"/>
                </a:cubicBezTo>
                <a:cubicBezTo>
                  <a:pt x="5283" y="12677"/>
                  <a:pt x="4633" y="12569"/>
                  <a:pt x="4605" y="12555"/>
                </a:cubicBezTo>
                <a:cubicBezTo>
                  <a:pt x="4555" y="12546"/>
                  <a:pt x="4505" y="12542"/>
                  <a:pt x="4455" y="12542"/>
                </a:cubicBezTo>
                <a:cubicBezTo>
                  <a:pt x="4040" y="12542"/>
                  <a:pt x="3676" y="12836"/>
                  <a:pt x="3603" y="13259"/>
                </a:cubicBezTo>
                <a:cubicBezTo>
                  <a:pt x="3508" y="13733"/>
                  <a:pt x="3820" y="14180"/>
                  <a:pt x="4293" y="14261"/>
                </a:cubicBezTo>
                <a:cubicBezTo>
                  <a:pt x="4375" y="14275"/>
                  <a:pt x="5187" y="14423"/>
                  <a:pt x="6460" y="14532"/>
                </a:cubicBezTo>
                <a:cubicBezTo>
                  <a:pt x="6447" y="16997"/>
                  <a:pt x="6081" y="21994"/>
                  <a:pt x="4971" y="26111"/>
                </a:cubicBezTo>
                <a:cubicBezTo>
                  <a:pt x="4443" y="27831"/>
                  <a:pt x="3996" y="29483"/>
                  <a:pt x="3996" y="29483"/>
                </a:cubicBezTo>
                <a:cubicBezTo>
                  <a:pt x="3996" y="29483"/>
                  <a:pt x="3264" y="29916"/>
                  <a:pt x="3075" y="30960"/>
                </a:cubicBezTo>
                <a:cubicBezTo>
                  <a:pt x="2872" y="32002"/>
                  <a:pt x="1531" y="32666"/>
                  <a:pt x="1139" y="32977"/>
                </a:cubicBezTo>
                <a:cubicBezTo>
                  <a:pt x="745" y="33289"/>
                  <a:pt x="868" y="33708"/>
                  <a:pt x="1639" y="34237"/>
                </a:cubicBezTo>
                <a:cubicBezTo>
                  <a:pt x="109" y="34968"/>
                  <a:pt x="1" y="36187"/>
                  <a:pt x="2087" y="37365"/>
                </a:cubicBezTo>
                <a:cubicBezTo>
                  <a:pt x="3345" y="38069"/>
                  <a:pt x="6569" y="38219"/>
                  <a:pt x="8695" y="38219"/>
                </a:cubicBezTo>
                <a:lnTo>
                  <a:pt x="9427" y="38219"/>
                </a:lnTo>
                <a:cubicBezTo>
                  <a:pt x="9494" y="38219"/>
                  <a:pt x="9562" y="38205"/>
                  <a:pt x="9629" y="38205"/>
                </a:cubicBezTo>
                <a:lnTo>
                  <a:pt x="9873" y="38205"/>
                </a:lnTo>
                <a:cubicBezTo>
                  <a:pt x="9941" y="38205"/>
                  <a:pt x="10009" y="38192"/>
                  <a:pt x="10077" y="38192"/>
                </a:cubicBezTo>
                <a:lnTo>
                  <a:pt x="10293" y="38192"/>
                </a:lnTo>
                <a:cubicBezTo>
                  <a:pt x="10321" y="38192"/>
                  <a:pt x="10334" y="38177"/>
                  <a:pt x="10348" y="38177"/>
                </a:cubicBezTo>
                <a:lnTo>
                  <a:pt x="10577" y="38177"/>
                </a:lnTo>
                <a:cubicBezTo>
                  <a:pt x="10646" y="38164"/>
                  <a:pt x="10700" y="38164"/>
                  <a:pt x="10767" y="38164"/>
                </a:cubicBezTo>
                <a:lnTo>
                  <a:pt x="10821" y="38164"/>
                </a:lnTo>
                <a:cubicBezTo>
                  <a:pt x="10875" y="38150"/>
                  <a:pt x="10943" y="38150"/>
                  <a:pt x="10998" y="38150"/>
                </a:cubicBezTo>
                <a:lnTo>
                  <a:pt x="11065" y="38150"/>
                </a:lnTo>
                <a:cubicBezTo>
                  <a:pt x="11119" y="38137"/>
                  <a:pt x="11173" y="38137"/>
                  <a:pt x="11241" y="38137"/>
                </a:cubicBezTo>
                <a:cubicBezTo>
                  <a:pt x="11254" y="38137"/>
                  <a:pt x="11282" y="38137"/>
                  <a:pt x="11309" y="38123"/>
                </a:cubicBezTo>
                <a:lnTo>
                  <a:pt x="11471" y="38123"/>
                </a:lnTo>
                <a:cubicBezTo>
                  <a:pt x="11498" y="38110"/>
                  <a:pt x="11525" y="38110"/>
                  <a:pt x="11552" y="38110"/>
                </a:cubicBezTo>
                <a:cubicBezTo>
                  <a:pt x="11607" y="38110"/>
                  <a:pt x="11648" y="38096"/>
                  <a:pt x="11702" y="38096"/>
                </a:cubicBezTo>
                <a:lnTo>
                  <a:pt x="11796" y="38096"/>
                </a:lnTo>
                <a:cubicBezTo>
                  <a:pt x="11837" y="38083"/>
                  <a:pt x="11891" y="38083"/>
                  <a:pt x="11946" y="38083"/>
                </a:cubicBezTo>
                <a:cubicBezTo>
                  <a:pt x="11973" y="38069"/>
                  <a:pt x="12000" y="38069"/>
                  <a:pt x="12027" y="38069"/>
                </a:cubicBezTo>
                <a:cubicBezTo>
                  <a:pt x="12081" y="38069"/>
                  <a:pt x="12121" y="38056"/>
                  <a:pt x="12175" y="38056"/>
                </a:cubicBezTo>
                <a:cubicBezTo>
                  <a:pt x="12202" y="38056"/>
                  <a:pt x="12244" y="38056"/>
                  <a:pt x="12271" y="38042"/>
                </a:cubicBezTo>
                <a:cubicBezTo>
                  <a:pt x="12311" y="38042"/>
                  <a:pt x="12365" y="38042"/>
                  <a:pt x="12406" y="38029"/>
                </a:cubicBezTo>
                <a:cubicBezTo>
                  <a:pt x="12446" y="38029"/>
                  <a:pt x="12473" y="38029"/>
                  <a:pt x="12500" y="38015"/>
                </a:cubicBezTo>
                <a:cubicBezTo>
                  <a:pt x="12555" y="38015"/>
                  <a:pt x="12596" y="38015"/>
                  <a:pt x="12636" y="38002"/>
                </a:cubicBezTo>
                <a:cubicBezTo>
                  <a:pt x="12677" y="38002"/>
                  <a:pt x="12704" y="38002"/>
                  <a:pt x="12731" y="37988"/>
                </a:cubicBezTo>
                <a:cubicBezTo>
                  <a:pt x="12785" y="37988"/>
                  <a:pt x="12825" y="37988"/>
                  <a:pt x="12867" y="37975"/>
                </a:cubicBezTo>
                <a:cubicBezTo>
                  <a:pt x="12894" y="37975"/>
                  <a:pt x="12934" y="37975"/>
                  <a:pt x="12961" y="37961"/>
                </a:cubicBezTo>
                <a:cubicBezTo>
                  <a:pt x="13002" y="37961"/>
                  <a:pt x="13042" y="37948"/>
                  <a:pt x="13083" y="37948"/>
                </a:cubicBezTo>
                <a:cubicBezTo>
                  <a:pt x="13123" y="37948"/>
                  <a:pt x="13150" y="37934"/>
                  <a:pt x="13192" y="37934"/>
                </a:cubicBezTo>
                <a:cubicBezTo>
                  <a:pt x="13232" y="37934"/>
                  <a:pt x="13273" y="37921"/>
                  <a:pt x="13300" y="37921"/>
                </a:cubicBezTo>
                <a:cubicBezTo>
                  <a:pt x="13340" y="37907"/>
                  <a:pt x="13381" y="37907"/>
                  <a:pt x="13408" y="37894"/>
                </a:cubicBezTo>
                <a:cubicBezTo>
                  <a:pt x="13448" y="37894"/>
                  <a:pt x="13475" y="37894"/>
                  <a:pt x="13517" y="37880"/>
                </a:cubicBezTo>
                <a:cubicBezTo>
                  <a:pt x="13557" y="37880"/>
                  <a:pt x="13584" y="37867"/>
                  <a:pt x="13625" y="37867"/>
                </a:cubicBezTo>
                <a:cubicBezTo>
                  <a:pt x="13652" y="37852"/>
                  <a:pt x="13692" y="37852"/>
                  <a:pt x="13719" y="37852"/>
                </a:cubicBezTo>
                <a:cubicBezTo>
                  <a:pt x="13760" y="37839"/>
                  <a:pt x="13787" y="37839"/>
                  <a:pt x="13828" y="37825"/>
                </a:cubicBezTo>
                <a:cubicBezTo>
                  <a:pt x="13855" y="37825"/>
                  <a:pt x="13896" y="37812"/>
                  <a:pt x="13923" y="37812"/>
                </a:cubicBezTo>
                <a:cubicBezTo>
                  <a:pt x="13963" y="37798"/>
                  <a:pt x="13990" y="37798"/>
                  <a:pt x="14031" y="37785"/>
                </a:cubicBezTo>
                <a:cubicBezTo>
                  <a:pt x="14058" y="37785"/>
                  <a:pt x="14085" y="37771"/>
                  <a:pt x="14125" y="37771"/>
                </a:cubicBezTo>
                <a:cubicBezTo>
                  <a:pt x="14153" y="37758"/>
                  <a:pt x="14180" y="37758"/>
                  <a:pt x="14221" y="37744"/>
                </a:cubicBezTo>
                <a:cubicBezTo>
                  <a:pt x="14248" y="37744"/>
                  <a:pt x="14275" y="37731"/>
                  <a:pt x="14302" y="37731"/>
                </a:cubicBezTo>
                <a:cubicBezTo>
                  <a:pt x="14342" y="37717"/>
                  <a:pt x="14369" y="37704"/>
                  <a:pt x="14396" y="37704"/>
                </a:cubicBezTo>
                <a:cubicBezTo>
                  <a:pt x="14423" y="37690"/>
                  <a:pt x="14451" y="37690"/>
                  <a:pt x="14478" y="37677"/>
                </a:cubicBezTo>
                <a:cubicBezTo>
                  <a:pt x="14519" y="37677"/>
                  <a:pt x="14546" y="37663"/>
                  <a:pt x="14573" y="37650"/>
                </a:cubicBezTo>
                <a:cubicBezTo>
                  <a:pt x="14600" y="37650"/>
                  <a:pt x="14627" y="37636"/>
                  <a:pt x="14654" y="37636"/>
                </a:cubicBezTo>
                <a:cubicBezTo>
                  <a:pt x="14681" y="37623"/>
                  <a:pt x="14708" y="37623"/>
                  <a:pt x="14735" y="37609"/>
                </a:cubicBezTo>
                <a:cubicBezTo>
                  <a:pt x="14763" y="37596"/>
                  <a:pt x="14790" y="37596"/>
                  <a:pt x="14817" y="37582"/>
                </a:cubicBezTo>
                <a:cubicBezTo>
                  <a:pt x="14844" y="37569"/>
                  <a:pt x="14871" y="37569"/>
                  <a:pt x="14898" y="37555"/>
                </a:cubicBezTo>
                <a:cubicBezTo>
                  <a:pt x="14925" y="37542"/>
                  <a:pt x="14938" y="37542"/>
                  <a:pt x="14965" y="37527"/>
                </a:cubicBezTo>
                <a:cubicBezTo>
                  <a:pt x="14992" y="37527"/>
                  <a:pt x="15019" y="37514"/>
                  <a:pt x="15046" y="37500"/>
                </a:cubicBezTo>
                <a:cubicBezTo>
                  <a:pt x="15060" y="37487"/>
                  <a:pt x="15088" y="37487"/>
                  <a:pt x="15101" y="37473"/>
                </a:cubicBezTo>
                <a:cubicBezTo>
                  <a:pt x="15128" y="37460"/>
                  <a:pt x="15155" y="37446"/>
                  <a:pt x="15182" y="37446"/>
                </a:cubicBezTo>
                <a:cubicBezTo>
                  <a:pt x="15196" y="37433"/>
                  <a:pt x="15209" y="37433"/>
                  <a:pt x="15223" y="37419"/>
                </a:cubicBezTo>
                <a:cubicBezTo>
                  <a:pt x="15263" y="37406"/>
                  <a:pt x="15304" y="37379"/>
                  <a:pt x="15344" y="37365"/>
                </a:cubicBezTo>
                <a:cubicBezTo>
                  <a:pt x="15873" y="37067"/>
                  <a:pt x="16252" y="36783"/>
                  <a:pt x="16523" y="36485"/>
                </a:cubicBezTo>
                <a:cubicBezTo>
                  <a:pt x="16617" y="36377"/>
                  <a:pt x="16699" y="36268"/>
                  <a:pt x="16753" y="36160"/>
                </a:cubicBezTo>
                <a:cubicBezTo>
                  <a:pt x="16807" y="36092"/>
                  <a:pt x="16834" y="36025"/>
                  <a:pt x="16861" y="35956"/>
                </a:cubicBezTo>
                <a:cubicBezTo>
                  <a:pt x="17011" y="35564"/>
                  <a:pt x="16929" y="35198"/>
                  <a:pt x="16672" y="34873"/>
                </a:cubicBezTo>
                <a:cubicBezTo>
                  <a:pt x="16617" y="34806"/>
                  <a:pt x="16563" y="34752"/>
                  <a:pt x="16496" y="34698"/>
                </a:cubicBezTo>
                <a:cubicBezTo>
                  <a:pt x="16319" y="34535"/>
                  <a:pt x="16076" y="34372"/>
                  <a:pt x="15792" y="34237"/>
                </a:cubicBezTo>
                <a:cubicBezTo>
                  <a:pt x="16577" y="33708"/>
                  <a:pt x="16686" y="33289"/>
                  <a:pt x="16292" y="32977"/>
                </a:cubicBezTo>
                <a:cubicBezTo>
                  <a:pt x="15900" y="32666"/>
                  <a:pt x="14559" y="32002"/>
                  <a:pt x="14369" y="30960"/>
                </a:cubicBezTo>
                <a:cubicBezTo>
                  <a:pt x="14167" y="29916"/>
                  <a:pt x="13448" y="29483"/>
                  <a:pt x="13448" y="29483"/>
                </a:cubicBezTo>
                <a:cubicBezTo>
                  <a:pt x="13448" y="29483"/>
                  <a:pt x="13002" y="27831"/>
                  <a:pt x="12460" y="26111"/>
                </a:cubicBezTo>
                <a:cubicBezTo>
                  <a:pt x="11363" y="22007"/>
                  <a:pt x="10984" y="17011"/>
                  <a:pt x="10984" y="14546"/>
                </a:cubicBezTo>
                <a:cubicBezTo>
                  <a:pt x="11621" y="14492"/>
                  <a:pt x="12284" y="14423"/>
                  <a:pt x="12961" y="14315"/>
                </a:cubicBezTo>
                <a:cubicBezTo>
                  <a:pt x="13435" y="14234"/>
                  <a:pt x="13760" y="13787"/>
                  <a:pt x="13679" y="13313"/>
                </a:cubicBezTo>
                <a:cubicBezTo>
                  <a:pt x="13617" y="12883"/>
                  <a:pt x="13244" y="12586"/>
                  <a:pt x="12820" y="12586"/>
                </a:cubicBezTo>
                <a:cubicBezTo>
                  <a:pt x="12777" y="12586"/>
                  <a:pt x="12734" y="12589"/>
                  <a:pt x="12690" y="12596"/>
                </a:cubicBezTo>
                <a:cubicBezTo>
                  <a:pt x="12148" y="12690"/>
                  <a:pt x="11607" y="12744"/>
                  <a:pt x="11065" y="12798"/>
                </a:cubicBezTo>
                <a:cubicBezTo>
                  <a:pt x="11092" y="12663"/>
                  <a:pt x="11106" y="12542"/>
                  <a:pt x="11119" y="12406"/>
                </a:cubicBezTo>
                <a:cubicBezTo>
                  <a:pt x="11404" y="12365"/>
                  <a:pt x="11688" y="12311"/>
                  <a:pt x="11973" y="12257"/>
                </a:cubicBezTo>
                <a:cubicBezTo>
                  <a:pt x="12446" y="12162"/>
                  <a:pt x="12744" y="11702"/>
                  <a:pt x="12650" y="11227"/>
                </a:cubicBezTo>
                <a:cubicBezTo>
                  <a:pt x="12556" y="10829"/>
                  <a:pt x="12199" y="10543"/>
                  <a:pt x="11806" y="10543"/>
                </a:cubicBezTo>
                <a:cubicBezTo>
                  <a:pt x="11745" y="10543"/>
                  <a:pt x="11683" y="10550"/>
                  <a:pt x="11621" y="10564"/>
                </a:cubicBezTo>
                <a:lnTo>
                  <a:pt x="11417" y="10604"/>
                </a:lnTo>
                <a:lnTo>
                  <a:pt x="11417" y="10388"/>
                </a:lnTo>
                <a:cubicBezTo>
                  <a:pt x="11579" y="10361"/>
                  <a:pt x="11742" y="10321"/>
                  <a:pt x="11904" y="10293"/>
                </a:cubicBezTo>
                <a:cubicBezTo>
                  <a:pt x="12202" y="10225"/>
                  <a:pt x="12392" y="9941"/>
                  <a:pt x="12325" y="9643"/>
                </a:cubicBezTo>
                <a:cubicBezTo>
                  <a:pt x="12277" y="9391"/>
                  <a:pt x="12038" y="9214"/>
                  <a:pt x="11786" y="9214"/>
                </a:cubicBezTo>
                <a:cubicBezTo>
                  <a:pt x="11754" y="9214"/>
                  <a:pt x="11721" y="9217"/>
                  <a:pt x="11688" y="9223"/>
                </a:cubicBezTo>
                <a:cubicBezTo>
                  <a:pt x="11621" y="9237"/>
                  <a:pt x="11566" y="9250"/>
                  <a:pt x="11512" y="9264"/>
                </a:cubicBezTo>
                <a:cubicBezTo>
                  <a:pt x="11485" y="9264"/>
                  <a:pt x="11471" y="9264"/>
                  <a:pt x="11458" y="9250"/>
                </a:cubicBezTo>
                <a:cubicBezTo>
                  <a:pt x="11458" y="9169"/>
                  <a:pt x="11458" y="8952"/>
                  <a:pt x="11471" y="8654"/>
                </a:cubicBezTo>
                <a:cubicBezTo>
                  <a:pt x="11471" y="8519"/>
                  <a:pt x="11485" y="8343"/>
                  <a:pt x="11498" y="8167"/>
                </a:cubicBezTo>
                <a:cubicBezTo>
                  <a:pt x="11498" y="8004"/>
                  <a:pt x="11512" y="7815"/>
                  <a:pt x="11525" y="7625"/>
                </a:cubicBezTo>
                <a:cubicBezTo>
                  <a:pt x="11552" y="7246"/>
                  <a:pt x="11594" y="6854"/>
                  <a:pt x="11648" y="6529"/>
                </a:cubicBezTo>
                <a:cubicBezTo>
                  <a:pt x="11688" y="6271"/>
                  <a:pt x="11742" y="6054"/>
                  <a:pt x="11796" y="5892"/>
                </a:cubicBezTo>
                <a:cubicBezTo>
                  <a:pt x="11810" y="5837"/>
                  <a:pt x="11837" y="5783"/>
                  <a:pt x="11850" y="5743"/>
                </a:cubicBezTo>
                <a:cubicBezTo>
                  <a:pt x="12189" y="5093"/>
                  <a:pt x="13083" y="3914"/>
                  <a:pt x="13381" y="3481"/>
                </a:cubicBezTo>
                <a:cubicBezTo>
                  <a:pt x="13435" y="3400"/>
                  <a:pt x="13475" y="3318"/>
                  <a:pt x="13490" y="3251"/>
                </a:cubicBezTo>
                <a:lnTo>
                  <a:pt x="13490" y="3197"/>
                </a:lnTo>
                <a:cubicBezTo>
                  <a:pt x="13479" y="3109"/>
                  <a:pt x="13416" y="3052"/>
                  <a:pt x="13302" y="3052"/>
                </a:cubicBezTo>
                <a:cubicBezTo>
                  <a:pt x="13136" y="3052"/>
                  <a:pt x="12859" y="3173"/>
                  <a:pt x="12473" y="3495"/>
                </a:cubicBezTo>
                <a:cubicBezTo>
                  <a:pt x="12406" y="3549"/>
                  <a:pt x="12352" y="3603"/>
                  <a:pt x="12284" y="3657"/>
                </a:cubicBezTo>
                <a:cubicBezTo>
                  <a:pt x="12250" y="3691"/>
                  <a:pt x="12226" y="3715"/>
                  <a:pt x="12203" y="3715"/>
                </a:cubicBezTo>
                <a:cubicBezTo>
                  <a:pt x="12199" y="3715"/>
                  <a:pt x="12194" y="3714"/>
                  <a:pt x="12189" y="3712"/>
                </a:cubicBezTo>
                <a:cubicBezTo>
                  <a:pt x="12162" y="3712"/>
                  <a:pt x="12148" y="3685"/>
                  <a:pt x="12121" y="3643"/>
                </a:cubicBezTo>
                <a:cubicBezTo>
                  <a:pt x="12108" y="3630"/>
                  <a:pt x="12108" y="3603"/>
                  <a:pt x="12094" y="3576"/>
                </a:cubicBezTo>
                <a:cubicBezTo>
                  <a:pt x="12067" y="3495"/>
                  <a:pt x="12040" y="3373"/>
                  <a:pt x="12013" y="3237"/>
                </a:cubicBezTo>
                <a:cubicBezTo>
                  <a:pt x="11959" y="3048"/>
                  <a:pt x="11864" y="2912"/>
                  <a:pt x="11756" y="2818"/>
                </a:cubicBezTo>
                <a:cubicBezTo>
                  <a:pt x="11648" y="2722"/>
                  <a:pt x="11512" y="2682"/>
                  <a:pt x="11404" y="2682"/>
                </a:cubicBezTo>
                <a:cubicBezTo>
                  <a:pt x="11282" y="2682"/>
                  <a:pt x="11119" y="2899"/>
                  <a:pt x="11011" y="3075"/>
                </a:cubicBezTo>
                <a:cubicBezTo>
                  <a:pt x="10984" y="3116"/>
                  <a:pt x="10971" y="3143"/>
                  <a:pt x="10956" y="3170"/>
                </a:cubicBezTo>
                <a:cubicBezTo>
                  <a:pt x="10943" y="3183"/>
                  <a:pt x="10929" y="3197"/>
                  <a:pt x="10929" y="3210"/>
                </a:cubicBezTo>
                <a:lnTo>
                  <a:pt x="10889" y="3291"/>
                </a:lnTo>
                <a:cubicBezTo>
                  <a:pt x="10889" y="3291"/>
                  <a:pt x="10131" y="2601"/>
                  <a:pt x="9331" y="2439"/>
                </a:cubicBezTo>
                <a:lnTo>
                  <a:pt x="9331" y="1937"/>
                </a:lnTo>
                <a:cubicBezTo>
                  <a:pt x="9331" y="1937"/>
                  <a:pt x="9440" y="1870"/>
                  <a:pt x="9548" y="1707"/>
                </a:cubicBezTo>
                <a:cubicBezTo>
                  <a:pt x="9643" y="1558"/>
                  <a:pt x="9738" y="1314"/>
                  <a:pt x="9725" y="976"/>
                </a:cubicBezTo>
                <a:cubicBezTo>
                  <a:pt x="9711" y="895"/>
                  <a:pt x="9698" y="814"/>
                  <a:pt x="9683" y="745"/>
                </a:cubicBezTo>
                <a:cubicBezTo>
                  <a:pt x="9670" y="718"/>
                  <a:pt x="9670" y="705"/>
                  <a:pt x="9656" y="678"/>
                </a:cubicBezTo>
                <a:cubicBezTo>
                  <a:pt x="9643" y="637"/>
                  <a:pt x="9629" y="583"/>
                  <a:pt x="9616" y="543"/>
                </a:cubicBezTo>
                <a:cubicBezTo>
                  <a:pt x="9602" y="516"/>
                  <a:pt x="9575" y="501"/>
                  <a:pt x="9562" y="474"/>
                </a:cubicBezTo>
                <a:cubicBezTo>
                  <a:pt x="9548" y="447"/>
                  <a:pt x="9521" y="407"/>
                  <a:pt x="9508" y="380"/>
                </a:cubicBezTo>
                <a:lnTo>
                  <a:pt x="9440" y="312"/>
                </a:lnTo>
                <a:lnTo>
                  <a:pt x="9386" y="258"/>
                </a:lnTo>
                <a:cubicBezTo>
                  <a:pt x="9345" y="231"/>
                  <a:pt x="9318" y="204"/>
                  <a:pt x="9291" y="176"/>
                </a:cubicBezTo>
                <a:cubicBezTo>
                  <a:pt x="9277" y="176"/>
                  <a:pt x="9250" y="163"/>
                  <a:pt x="9237" y="149"/>
                </a:cubicBezTo>
                <a:cubicBezTo>
                  <a:pt x="9196" y="122"/>
                  <a:pt x="9156" y="109"/>
                  <a:pt x="9115" y="95"/>
                </a:cubicBezTo>
                <a:cubicBezTo>
                  <a:pt x="9115" y="82"/>
                  <a:pt x="9102" y="82"/>
                  <a:pt x="9088" y="82"/>
                </a:cubicBezTo>
                <a:cubicBezTo>
                  <a:pt x="9048" y="55"/>
                  <a:pt x="8993" y="41"/>
                  <a:pt x="8952" y="28"/>
                </a:cubicBezTo>
                <a:lnTo>
                  <a:pt x="8939" y="28"/>
                </a:lnTo>
                <a:cubicBezTo>
                  <a:pt x="8885" y="14"/>
                  <a:pt x="8844" y="14"/>
                  <a:pt x="8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txBox="1"/>
          <p:nvPr>
            <p:ph type="title"/>
          </p:nvPr>
        </p:nvSpPr>
        <p:spPr>
          <a:xfrm>
            <a:off x="4820350" y="2659450"/>
            <a:ext cx="3185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7" name="Google Shape;67;p15"/>
          <p:cNvSpPr txBox="1"/>
          <p:nvPr>
            <p:ph hasCustomPrompt="1" idx="2" type="title"/>
          </p:nvPr>
        </p:nvSpPr>
        <p:spPr>
          <a:xfrm>
            <a:off x="4820350" y="887025"/>
            <a:ext cx="3185400" cy="1963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68" name="Google Shape;68;p15"/>
          <p:cNvSpPr txBox="1"/>
          <p:nvPr>
            <p:ph idx="1" type="subTitle"/>
          </p:nvPr>
        </p:nvSpPr>
        <p:spPr>
          <a:xfrm>
            <a:off x="5140600" y="3499575"/>
            <a:ext cx="2544900" cy="75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69" name="Google Shape;69;p15"/>
          <p:cNvSpPr/>
          <p:nvPr/>
        </p:nvSpPr>
        <p:spPr>
          <a:xfrm>
            <a:off x="333900" y="268500"/>
            <a:ext cx="8476200" cy="460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209625" y="144000"/>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209625" y="4751825"/>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8686100" y="144000"/>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8686100" y="4751825"/>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6" name="Google Shape;76;p16"/>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AutoNum type="arabicPeriod"/>
              <a:defRPr sz="1250"/>
            </a:lvl1pPr>
            <a:lvl2pPr indent="-304800" lvl="1" marL="914400" rtl="0">
              <a:spcBef>
                <a:spcPts val="0"/>
              </a:spcBef>
              <a:spcAft>
                <a:spcPts val="0"/>
              </a:spcAft>
              <a:buClr>
                <a:srgbClr val="434343"/>
              </a:buClr>
              <a:buSzPts val="1200"/>
              <a:buFont typeface="Roboto Condensed Light"/>
              <a:buAutoNum type="alphaLcPeriod"/>
              <a:defRPr/>
            </a:lvl2pPr>
            <a:lvl3pPr indent="-304800" lvl="2" marL="1371600" rtl="0">
              <a:spcBef>
                <a:spcPts val="0"/>
              </a:spcBef>
              <a:spcAft>
                <a:spcPts val="0"/>
              </a:spcAft>
              <a:buClr>
                <a:srgbClr val="434343"/>
              </a:buClr>
              <a:buSzPts val="1200"/>
              <a:buFont typeface="Roboto Condensed Light"/>
              <a:buAutoNum type="romanLcPeriod"/>
              <a:defRPr/>
            </a:lvl3pPr>
            <a:lvl4pPr indent="-304800" lvl="3" marL="1828800" rtl="0">
              <a:spcBef>
                <a:spcPts val="0"/>
              </a:spcBef>
              <a:spcAft>
                <a:spcPts val="0"/>
              </a:spcAft>
              <a:buClr>
                <a:srgbClr val="434343"/>
              </a:buClr>
              <a:buSzPts val="1200"/>
              <a:buFont typeface="Roboto Condensed Light"/>
              <a:buAutoNum type="arabicPeriod"/>
              <a:defRPr/>
            </a:lvl4pPr>
            <a:lvl5pPr indent="-304800" lvl="4" marL="2286000" rtl="0">
              <a:spcBef>
                <a:spcPts val="0"/>
              </a:spcBef>
              <a:spcAft>
                <a:spcPts val="0"/>
              </a:spcAft>
              <a:buClr>
                <a:srgbClr val="434343"/>
              </a:buClr>
              <a:buSzPts val="1200"/>
              <a:buFont typeface="Roboto Condensed Light"/>
              <a:buAutoNum type="alphaLcPeriod"/>
              <a:defRPr/>
            </a:lvl5pPr>
            <a:lvl6pPr indent="-304800" lvl="5" marL="2743200" rtl="0">
              <a:spcBef>
                <a:spcPts val="0"/>
              </a:spcBef>
              <a:spcAft>
                <a:spcPts val="0"/>
              </a:spcAft>
              <a:buClr>
                <a:srgbClr val="434343"/>
              </a:buClr>
              <a:buSzPts val="1200"/>
              <a:buFont typeface="Roboto Condensed Light"/>
              <a:buAutoNum type="romanLcPeriod"/>
              <a:defRPr/>
            </a:lvl6pPr>
            <a:lvl7pPr indent="-304800" lvl="6" marL="3200400" rtl="0">
              <a:spcBef>
                <a:spcPts val="0"/>
              </a:spcBef>
              <a:spcAft>
                <a:spcPts val="0"/>
              </a:spcAft>
              <a:buClr>
                <a:srgbClr val="434343"/>
              </a:buClr>
              <a:buSzPts val="1200"/>
              <a:buFont typeface="Roboto Condensed Light"/>
              <a:buAutoNum type="arabicPeriod"/>
              <a:defRPr/>
            </a:lvl7pPr>
            <a:lvl8pPr indent="-304800" lvl="7" marL="3657600" rtl="0">
              <a:spcBef>
                <a:spcPts val="0"/>
              </a:spcBef>
              <a:spcAft>
                <a:spcPts val="0"/>
              </a:spcAft>
              <a:buClr>
                <a:srgbClr val="434343"/>
              </a:buClr>
              <a:buSzPts val="1200"/>
              <a:buFont typeface="Roboto Condensed Light"/>
              <a:buAutoNum type="alphaLcPeriod"/>
              <a:defRPr/>
            </a:lvl8pPr>
            <a:lvl9pPr indent="-304800" lvl="8" marL="4114800" rtl="0">
              <a:spcBef>
                <a:spcPts val="0"/>
              </a:spcBef>
              <a:spcAft>
                <a:spcPts val="0"/>
              </a:spcAft>
              <a:buClr>
                <a:srgbClr val="434343"/>
              </a:buClr>
              <a:buSzPts val="1200"/>
              <a:buFont typeface="Roboto Condensed Light"/>
              <a:buAutoNum type="romanLcPeriod"/>
              <a:defRPr/>
            </a:lvl9pPr>
          </a:lstStyle>
          <a:p/>
        </p:txBody>
      </p:sp>
      <p:sp>
        <p:nvSpPr>
          <p:cNvPr id="77" name="Google Shape;77;p16"/>
          <p:cNvSpPr/>
          <p:nvPr/>
        </p:nvSpPr>
        <p:spPr>
          <a:xfrm>
            <a:off x="333900" y="268500"/>
            <a:ext cx="8476200" cy="460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rot="5400000">
            <a:off x="491572" y="4393720"/>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p:nvPr/>
        </p:nvSpPr>
        <p:spPr>
          <a:xfrm rot="-5400000">
            <a:off x="8195572" y="-202380"/>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p:nvPr/>
        </p:nvSpPr>
        <p:spPr>
          <a:xfrm rot="10800000">
            <a:off x="111672" y="193445"/>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p:nvPr/>
        </p:nvSpPr>
        <p:spPr>
          <a:xfrm>
            <a:off x="8590622" y="4028695"/>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 name="Shape 82"/>
        <p:cNvGrpSpPr/>
        <p:nvPr/>
      </p:nvGrpSpPr>
      <p:grpSpPr>
        <a:xfrm>
          <a:off x="0" y="0"/>
          <a:ext cx="0" cy="0"/>
          <a:chOff x="0" y="0"/>
          <a:chExt cx="0" cy="0"/>
        </a:xfrm>
      </p:grpSpPr>
      <p:sp>
        <p:nvSpPr>
          <p:cNvPr id="83" name="Google Shape;83;p17"/>
          <p:cNvSpPr/>
          <p:nvPr/>
        </p:nvSpPr>
        <p:spPr>
          <a:xfrm>
            <a:off x="333900" y="268500"/>
            <a:ext cx="8476200" cy="460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5" name="Google Shape;85;p17"/>
          <p:cNvSpPr txBox="1"/>
          <p:nvPr>
            <p:ph idx="1" type="subTitle"/>
          </p:nvPr>
        </p:nvSpPr>
        <p:spPr>
          <a:xfrm>
            <a:off x="1359850" y="3433125"/>
            <a:ext cx="2887200" cy="111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86" name="Google Shape;86;p17"/>
          <p:cNvSpPr txBox="1"/>
          <p:nvPr>
            <p:ph idx="2" type="subTitle"/>
          </p:nvPr>
        </p:nvSpPr>
        <p:spPr>
          <a:xfrm>
            <a:off x="1618413" y="2898525"/>
            <a:ext cx="2370000" cy="53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Oranienbaum"/>
              <a:buNone/>
              <a:defRPr b="1" sz="2800">
                <a:latin typeface="Oranienbaum"/>
                <a:ea typeface="Oranienbaum"/>
                <a:cs typeface="Oranienbaum"/>
                <a:sym typeface="Oranienbaum"/>
              </a:defRPr>
            </a:lvl1pPr>
            <a:lvl2pPr lvl="1" rtl="0" algn="ctr">
              <a:spcBef>
                <a:spcPts val="0"/>
              </a:spcBef>
              <a:spcAft>
                <a:spcPts val="0"/>
              </a:spcAft>
              <a:buSzPts val="3000"/>
              <a:buFont typeface="Oranienbaum"/>
              <a:buNone/>
              <a:defRPr sz="3000">
                <a:latin typeface="Oranienbaum"/>
                <a:ea typeface="Oranienbaum"/>
                <a:cs typeface="Oranienbaum"/>
                <a:sym typeface="Oranienbaum"/>
              </a:defRPr>
            </a:lvl2pPr>
            <a:lvl3pPr lvl="2" rtl="0" algn="ctr">
              <a:spcBef>
                <a:spcPts val="0"/>
              </a:spcBef>
              <a:spcAft>
                <a:spcPts val="0"/>
              </a:spcAft>
              <a:buSzPts val="3000"/>
              <a:buFont typeface="Oranienbaum"/>
              <a:buNone/>
              <a:defRPr sz="3000">
                <a:latin typeface="Oranienbaum"/>
                <a:ea typeface="Oranienbaum"/>
                <a:cs typeface="Oranienbaum"/>
                <a:sym typeface="Oranienbaum"/>
              </a:defRPr>
            </a:lvl3pPr>
            <a:lvl4pPr lvl="3" rtl="0" algn="ctr">
              <a:spcBef>
                <a:spcPts val="0"/>
              </a:spcBef>
              <a:spcAft>
                <a:spcPts val="0"/>
              </a:spcAft>
              <a:buSzPts val="3000"/>
              <a:buFont typeface="Oranienbaum"/>
              <a:buNone/>
              <a:defRPr sz="3000">
                <a:latin typeface="Oranienbaum"/>
                <a:ea typeface="Oranienbaum"/>
                <a:cs typeface="Oranienbaum"/>
                <a:sym typeface="Oranienbaum"/>
              </a:defRPr>
            </a:lvl4pPr>
            <a:lvl5pPr lvl="4" rtl="0" algn="ctr">
              <a:spcBef>
                <a:spcPts val="0"/>
              </a:spcBef>
              <a:spcAft>
                <a:spcPts val="0"/>
              </a:spcAft>
              <a:buSzPts val="3000"/>
              <a:buFont typeface="Oranienbaum"/>
              <a:buNone/>
              <a:defRPr sz="3000">
                <a:latin typeface="Oranienbaum"/>
                <a:ea typeface="Oranienbaum"/>
                <a:cs typeface="Oranienbaum"/>
                <a:sym typeface="Oranienbaum"/>
              </a:defRPr>
            </a:lvl5pPr>
            <a:lvl6pPr lvl="5" rtl="0" algn="ctr">
              <a:spcBef>
                <a:spcPts val="0"/>
              </a:spcBef>
              <a:spcAft>
                <a:spcPts val="0"/>
              </a:spcAft>
              <a:buSzPts val="3000"/>
              <a:buFont typeface="Oranienbaum"/>
              <a:buNone/>
              <a:defRPr sz="3000">
                <a:latin typeface="Oranienbaum"/>
                <a:ea typeface="Oranienbaum"/>
                <a:cs typeface="Oranienbaum"/>
                <a:sym typeface="Oranienbaum"/>
              </a:defRPr>
            </a:lvl6pPr>
            <a:lvl7pPr lvl="6" rtl="0" algn="ctr">
              <a:spcBef>
                <a:spcPts val="0"/>
              </a:spcBef>
              <a:spcAft>
                <a:spcPts val="0"/>
              </a:spcAft>
              <a:buSzPts val="3000"/>
              <a:buFont typeface="Oranienbaum"/>
              <a:buNone/>
              <a:defRPr sz="3000">
                <a:latin typeface="Oranienbaum"/>
                <a:ea typeface="Oranienbaum"/>
                <a:cs typeface="Oranienbaum"/>
                <a:sym typeface="Oranienbaum"/>
              </a:defRPr>
            </a:lvl7pPr>
            <a:lvl8pPr lvl="7" rtl="0" algn="ctr">
              <a:spcBef>
                <a:spcPts val="0"/>
              </a:spcBef>
              <a:spcAft>
                <a:spcPts val="0"/>
              </a:spcAft>
              <a:buSzPts val="3000"/>
              <a:buFont typeface="Oranienbaum"/>
              <a:buNone/>
              <a:defRPr sz="3000">
                <a:latin typeface="Oranienbaum"/>
                <a:ea typeface="Oranienbaum"/>
                <a:cs typeface="Oranienbaum"/>
                <a:sym typeface="Oranienbaum"/>
              </a:defRPr>
            </a:lvl8pPr>
            <a:lvl9pPr lvl="8" rtl="0" algn="ctr">
              <a:spcBef>
                <a:spcPts val="0"/>
              </a:spcBef>
              <a:spcAft>
                <a:spcPts val="0"/>
              </a:spcAft>
              <a:buSzPts val="3000"/>
              <a:buFont typeface="Oranienbaum"/>
              <a:buNone/>
              <a:defRPr sz="3000">
                <a:latin typeface="Oranienbaum"/>
                <a:ea typeface="Oranienbaum"/>
                <a:cs typeface="Oranienbaum"/>
                <a:sym typeface="Oranienbaum"/>
              </a:defRPr>
            </a:lvl9pPr>
          </a:lstStyle>
          <a:p/>
        </p:txBody>
      </p:sp>
      <p:sp>
        <p:nvSpPr>
          <p:cNvPr id="87" name="Google Shape;87;p17"/>
          <p:cNvSpPr txBox="1"/>
          <p:nvPr>
            <p:ph idx="3" type="subTitle"/>
          </p:nvPr>
        </p:nvSpPr>
        <p:spPr>
          <a:xfrm>
            <a:off x="4897050" y="3433125"/>
            <a:ext cx="2887200" cy="111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88" name="Google Shape;88;p17"/>
          <p:cNvSpPr txBox="1"/>
          <p:nvPr>
            <p:ph idx="4" type="subTitle"/>
          </p:nvPr>
        </p:nvSpPr>
        <p:spPr>
          <a:xfrm>
            <a:off x="5155588" y="2898525"/>
            <a:ext cx="2370000" cy="53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Oranienbaum"/>
              <a:buNone/>
              <a:defRPr b="1" sz="2800">
                <a:latin typeface="Oranienbaum"/>
                <a:ea typeface="Oranienbaum"/>
                <a:cs typeface="Oranienbaum"/>
                <a:sym typeface="Oranienbaum"/>
              </a:defRPr>
            </a:lvl1pPr>
            <a:lvl2pPr lvl="1" rtl="0" algn="ctr">
              <a:spcBef>
                <a:spcPts val="0"/>
              </a:spcBef>
              <a:spcAft>
                <a:spcPts val="0"/>
              </a:spcAft>
              <a:buSzPts val="3000"/>
              <a:buFont typeface="Oranienbaum"/>
              <a:buNone/>
              <a:defRPr sz="3000">
                <a:latin typeface="Oranienbaum"/>
                <a:ea typeface="Oranienbaum"/>
                <a:cs typeface="Oranienbaum"/>
                <a:sym typeface="Oranienbaum"/>
              </a:defRPr>
            </a:lvl2pPr>
            <a:lvl3pPr lvl="2" rtl="0" algn="ctr">
              <a:spcBef>
                <a:spcPts val="0"/>
              </a:spcBef>
              <a:spcAft>
                <a:spcPts val="0"/>
              </a:spcAft>
              <a:buSzPts val="3000"/>
              <a:buFont typeface="Oranienbaum"/>
              <a:buNone/>
              <a:defRPr sz="3000">
                <a:latin typeface="Oranienbaum"/>
                <a:ea typeface="Oranienbaum"/>
                <a:cs typeface="Oranienbaum"/>
                <a:sym typeface="Oranienbaum"/>
              </a:defRPr>
            </a:lvl3pPr>
            <a:lvl4pPr lvl="3" rtl="0" algn="ctr">
              <a:spcBef>
                <a:spcPts val="0"/>
              </a:spcBef>
              <a:spcAft>
                <a:spcPts val="0"/>
              </a:spcAft>
              <a:buSzPts val="3000"/>
              <a:buFont typeface="Oranienbaum"/>
              <a:buNone/>
              <a:defRPr sz="3000">
                <a:latin typeface="Oranienbaum"/>
                <a:ea typeface="Oranienbaum"/>
                <a:cs typeface="Oranienbaum"/>
                <a:sym typeface="Oranienbaum"/>
              </a:defRPr>
            </a:lvl4pPr>
            <a:lvl5pPr lvl="4" rtl="0" algn="ctr">
              <a:spcBef>
                <a:spcPts val="0"/>
              </a:spcBef>
              <a:spcAft>
                <a:spcPts val="0"/>
              </a:spcAft>
              <a:buSzPts val="3000"/>
              <a:buFont typeface="Oranienbaum"/>
              <a:buNone/>
              <a:defRPr sz="3000">
                <a:latin typeface="Oranienbaum"/>
                <a:ea typeface="Oranienbaum"/>
                <a:cs typeface="Oranienbaum"/>
                <a:sym typeface="Oranienbaum"/>
              </a:defRPr>
            </a:lvl5pPr>
            <a:lvl6pPr lvl="5" rtl="0" algn="ctr">
              <a:spcBef>
                <a:spcPts val="0"/>
              </a:spcBef>
              <a:spcAft>
                <a:spcPts val="0"/>
              </a:spcAft>
              <a:buSzPts val="3000"/>
              <a:buFont typeface="Oranienbaum"/>
              <a:buNone/>
              <a:defRPr sz="3000">
                <a:latin typeface="Oranienbaum"/>
                <a:ea typeface="Oranienbaum"/>
                <a:cs typeface="Oranienbaum"/>
                <a:sym typeface="Oranienbaum"/>
              </a:defRPr>
            </a:lvl6pPr>
            <a:lvl7pPr lvl="6" rtl="0" algn="ctr">
              <a:spcBef>
                <a:spcPts val="0"/>
              </a:spcBef>
              <a:spcAft>
                <a:spcPts val="0"/>
              </a:spcAft>
              <a:buSzPts val="3000"/>
              <a:buFont typeface="Oranienbaum"/>
              <a:buNone/>
              <a:defRPr sz="3000">
                <a:latin typeface="Oranienbaum"/>
                <a:ea typeface="Oranienbaum"/>
                <a:cs typeface="Oranienbaum"/>
                <a:sym typeface="Oranienbaum"/>
              </a:defRPr>
            </a:lvl7pPr>
            <a:lvl8pPr lvl="7" rtl="0" algn="ctr">
              <a:spcBef>
                <a:spcPts val="0"/>
              </a:spcBef>
              <a:spcAft>
                <a:spcPts val="0"/>
              </a:spcAft>
              <a:buSzPts val="3000"/>
              <a:buFont typeface="Oranienbaum"/>
              <a:buNone/>
              <a:defRPr sz="3000">
                <a:latin typeface="Oranienbaum"/>
                <a:ea typeface="Oranienbaum"/>
                <a:cs typeface="Oranienbaum"/>
                <a:sym typeface="Oranienbaum"/>
              </a:defRPr>
            </a:lvl8pPr>
            <a:lvl9pPr lvl="8" rtl="0" algn="ctr">
              <a:spcBef>
                <a:spcPts val="0"/>
              </a:spcBef>
              <a:spcAft>
                <a:spcPts val="0"/>
              </a:spcAft>
              <a:buSzPts val="3000"/>
              <a:buFont typeface="Oranienbaum"/>
              <a:buNone/>
              <a:defRPr sz="3000">
                <a:latin typeface="Oranienbaum"/>
                <a:ea typeface="Oranienbaum"/>
                <a:cs typeface="Oranienbaum"/>
                <a:sym typeface="Oranienbaum"/>
              </a:defRPr>
            </a:lvl9pPr>
          </a:lstStyle>
          <a:p/>
        </p:txBody>
      </p:sp>
      <p:sp>
        <p:nvSpPr>
          <p:cNvPr id="89" name="Google Shape;89;p17"/>
          <p:cNvSpPr/>
          <p:nvPr/>
        </p:nvSpPr>
        <p:spPr>
          <a:xfrm rot="5400000">
            <a:off x="491572" y="4393720"/>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p:nvPr/>
        </p:nvSpPr>
        <p:spPr>
          <a:xfrm rot="-5400000">
            <a:off x="8195572" y="-202380"/>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rot="10800000">
            <a:off x="111672" y="193445"/>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a:off x="8590622" y="4028695"/>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5" name="Google Shape;95;p18"/>
          <p:cNvSpPr/>
          <p:nvPr/>
        </p:nvSpPr>
        <p:spPr>
          <a:xfrm>
            <a:off x="333900" y="268500"/>
            <a:ext cx="8476200" cy="460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p:nvPr/>
        </p:nvSpPr>
        <p:spPr>
          <a:xfrm rot="5400000">
            <a:off x="491572" y="4393720"/>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p:nvPr/>
        </p:nvSpPr>
        <p:spPr>
          <a:xfrm rot="-5400000">
            <a:off x="8195572" y="-202380"/>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p:nvPr/>
        </p:nvSpPr>
        <p:spPr>
          <a:xfrm rot="10800000">
            <a:off x="111672" y="193445"/>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p:nvPr/>
        </p:nvSpPr>
        <p:spPr>
          <a:xfrm>
            <a:off x="8590622" y="4028695"/>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0" name="Shape 100"/>
        <p:cNvGrpSpPr/>
        <p:nvPr/>
      </p:nvGrpSpPr>
      <p:grpSpPr>
        <a:xfrm>
          <a:off x="0" y="0"/>
          <a:ext cx="0" cy="0"/>
          <a:chOff x="0" y="0"/>
          <a:chExt cx="0" cy="0"/>
        </a:xfrm>
      </p:grpSpPr>
      <p:sp>
        <p:nvSpPr>
          <p:cNvPr id="101" name="Google Shape;101;p19"/>
          <p:cNvSpPr txBox="1"/>
          <p:nvPr>
            <p:ph idx="1" type="body"/>
          </p:nvPr>
        </p:nvSpPr>
        <p:spPr>
          <a:xfrm>
            <a:off x="720000" y="1692550"/>
            <a:ext cx="4655400" cy="2372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AutoNum type="arabicPeriod"/>
              <a:defRPr/>
            </a:lvl1pPr>
            <a:lvl2pPr indent="-317500" lvl="1" marL="914400" rtl="0">
              <a:spcBef>
                <a:spcPts val="0"/>
              </a:spcBef>
              <a:spcAft>
                <a:spcPts val="0"/>
              </a:spcAft>
              <a:buClr>
                <a:srgbClr val="595959"/>
              </a:buClr>
              <a:buSzPts val="1400"/>
              <a:buAutoNum type="alphaLcPeriod"/>
              <a:defRPr/>
            </a:lvl2pPr>
            <a:lvl3pPr indent="-317500" lvl="2" marL="1371600" rtl="0">
              <a:spcBef>
                <a:spcPts val="0"/>
              </a:spcBef>
              <a:spcAft>
                <a:spcPts val="0"/>
              </a:spcAft>
              <a:buClr>
                <a:srgbClr val="595959"/>
              </a:buClr>
              <a:buSzPts val="1400"/>
              <a:buAutoNum type="romanLcPeriod"/>
              <a:defRPr/>
            </a:lvl3pPr>
            <a:lvl4pPr indent="-317500" lvl="3" marL="1828800" rtl="0">
              <a:spcBef>
                <a:spcPts val="0"/>
              </a:spcBef>
              <a:spcAft>
                <a:spcPts val="0"/>
              </a:spcAft>
              <a:buClr>
                <a:srgbClr val="595959"/>
              </a:buClr>
              <a:buSzPts val="1400"/>
              <a:buAutoNum type="arabicPeriod"/>
              <a:defRPr/>
            </a:lvl4pPr>
            <a:lvl5pPr indent="-317500" lvl="4" marL="2286000" rtl="0">
              <a:spcBef>
                <a:spcPts val="0"/>
              </a:spcBef>
              <a:spcAft>
                <a:spcPts val="0"/>
              </a:spcAft>
              <a:buClr>
                <a:srgbClr val="595959"/>
              </a:buClr>
              <a:buSzPts val="1400"/>
              <a:buAutoNum type="alphaLcPeriod"/>
              <a:defRPr/>
            </a:lvl5pPr>
            <a:lvl6pPr indent="-317500" lvl="5" marL="2743200" rtl="0">
              <a:spcBef>
                <a:spcPts val="0"/>
              </a:spcBef>
              <a:spcAft>
                <a:spcPts val="0"/>
              </a:spcAft>
              <a:buClr>
                <a:srgbClr val="595959"/>
              </a:buClr>
              <a:buSzPts val="1400"/>
              <a:buAutoNum type="romanLcPeriod"/>
              <a:defRPr/>
            </a:lvl6pPr>
            <a:lvl7pPr indent="-317500" lvl="6" marL="3200400" rtl="0">
              <a:spcBef>
                <a:spcPts val="0"/>
              </a:spcBef>
              <a:spcAft>
                <a:spcPts val="0"/>
              </a:spcAft>
              <a:buClr>
                <a:srgbClr val="595959"/>
              </a:buClr>
              <a:buSzPts val="1400"/>
              <a:buAutoNum type="arabicPeriod"/>
              <a:defRPr/>
            </a:lvl7pPr>
            <a:lvl8pPr indent="-317500" lvl="7" marL="3657600" rtl="0">
              <a:spcBef>
                <a:spcPts val="0"/>
              </a:spcBef>
              <a:spcAft>
                <a:spcPts val="0"/>
              </a:spcAft>
              <a:buClr>
                <a:srgbClr val="595959"/>
              </a:buClr>
              <a:buSzPts val="1400"/>
              <a:buAutoNum type="alphaLcPeriod"/>
              <a:defRPr/>
            </a:lvl8pPr>
            <a:lvl9pPr indent="-317500" lvl="8" marL="4114800" rtl="0">
              <a:spcBef>
                <a:spcPts val="0"/>
              </a:spcBef>
              <a:spcAft>
                <a:spcPts val="0"/>
              </a:spcAft>
              <a:buClr>
                <a:srgbClr val="595959"/>
              </a:buClr>
              <a:buSzPts val="1400"/>
              <a:buAutoNum type="romanLcPeriod"/>
              <a:defRPr/>
            </a:lvl9pPr>
          </a:lstStyle>
          <a:p/>
        </p:txBody>
      </p:sp>
      <p:grpSp>
        <p:nvGrpSpPr>
          <p:cNvPr id="102" name="Google Shape;102;p19"/>
          <p:cNvGrpSpPr/>
          <p:nvPr/>
        </p:nvGrpSpPr>
        <p:grpSpPr>
          <a:xfrm>
            <a:off x="116074" y="58479"/>
            <a:ext cx="8921627" cy="5033415"/>
            <a:chOff x="116074" y="58479"/>
            <a:chExt cx="8921627" cy="5033415"/>
          </a:xfrm>
        </p:grpSpPr>
        <p:sp>
          <p:nvSpPr>
            <p:cNvPr id="103" name="Google Shape;103;p19"/>
            <p:cNvSpPr/>
            <p:nvPr/>
          </p:nvSpPr>
          <p:spPr>
            <a:xfrm>
              <a:off x="333900" y="268500"/>
              <a:ext cx="8476200" cy="460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p:nvPr/>
          </p:nvSpPr>
          <p:spPr>
            <a:xfrm rot="5400000">
              <a:off x="348124" y="-49179"/>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p:nvPr/>
          </p:nvSpPr>
          <p:spPr>
            <a:xfrm rot="10800000">
              <a:off x="8600399" y="155771"/>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p:nvPr/>
          </p:nvSpPr>
          <p:spPr>
            <a:xfrm flipH="1" rot="-5400000">
              <a:off x="8376924" y="4546933"/>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p:nvPr/>
          </p:nvSpPr>
          <p:spPr>
            <a:xfrm>
              <a:off x="116074" y="4317271"/>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 name="Google Shape;108;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9" name="Shape 109"/>
        <p:cNvGrpSpPr/>
        <p:nvPr/>
      </p:nvGrpSpPr>
      <p:grpSpPr>
        <a:xfrm>
          <a:off x="0" y="0"/>
          <a:ext cx="0" cy="0"/>
          <a:chOff x="0" y="0"/>
          <a:chExt cx="0" cy="0"/>
        </a:xfrm>
      </p:grpSpPr>
      <p:grpSp>
        <p:nvGrpSpPr>
          <p:cNvPr id="110" name="Google Shape;110;p20"/>
          <p:cNvGrpSpPr/>
          <p:nvPr/>
        </p:nvGrpSpPr>
        <p:grpSpPr>
          <a:xfrm>
            <a:off x="209625" y="144000"/>
            <a:ext cx="8724275" cy="4855625"/>
            <a:chOff x="209625" y="144000"/>
            <a:chExt cx="8724275" cy="4855625"/>
          </a:xfrm>
        </p:grpSpPr>
        <p:sp>
          <p:nvSpPr>
            <p:cNvPr id="111" name="Google Shape;111;p20"/>
            <p:cNvSpPr/>
            <p:nvPr/>
          </p:nvSpPr>
          <p:spPr>
            <a:xfrm>
              <a:off x="333900" y="268500"/>
              <a:ext cx="8476200" cy="460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0"/>
            <p:cNvSpPr/>
            <p:nvPr/>
          </p:nvSpPr>
          <p:spPr>
            <a:xfrm>
              <a:off x="209625" y="144000"/>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0"/>
            <p:cNvSpPr/>
            <p:nvPr/>
          </p:nvSpPr>
          <p:spPr>
            <a:xfrm>
              <a:off x="209625" y="4751825"/>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0"/>
            <p:cNvSpPr/>
            <p:nvPr/>
          </p:nvSpPr>
          <p:spPr>
            <a:xfrm>
              <a:off x="8686100" y="144000"/>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0"/>
            <p:cNvSpPr/>
            <p:nvPr/>
          </p:nvSpPr>
          <p:spPr>
            <a:xfrm>
              <a:off x="8686100" y="4751825"/>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20"/>
          <p:cNvSpPr txBox="1"/>
          <p:nvPr>
            <p:ph type="title"/>
          </p:nvPr>
        </p:nvSpPr>
        <p:spPr>
          <a:xfrm>
            <a:off x="1388100" y="930075"/>
            <a:ext cx="6367800" cy="32835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87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7" name="Shape 117"/>
        <p:cNvGrpSpPr/>
        <p:nvPr/>
      </p:nvGrpSpPr>
      <p:grpSpPr>
        <a:xfrm>
          <a:off x="0" y="0"/>
          <a:ext cx="0" cy="0"/>
          <a:chOff x="0" y="0"/>
          <a:chExt cx="0" cy="0"/>
        </a:xfrm>
      </p:grpSpPr>
      <p:sp>
        <p:nvSpPr>
          <p:cNvPr id="118" name="Google Shape;118;p21"/>
          <p:cNvSpPr/>
          <p:nvPr/>
        </p:nvSpPr>
        <p:spPr>
          <a:xfrm>
            <a:off x="3904176" y="540000"/>
            <a:ext cx="2529280" cy="6410354"/>
          </a:xfrm>
          <a:custGeom>
            <a:rect b="b" l="l" r="r" t="t"/>
            <a:pathLst>
              <a:path extrusionOk="0" h="40711" w="16063">
                <a:moveTo>
                  <a:pt x="8329" y="1"/>
                </a:moveTo>
                <a:cubicBezTo>
                  <a:pt x="7856" y="1"/>
                  <a:pt x="7503" y="14"/>
                  <a:pt x="7260" y="55"/>
                </a:cubicBezTo>
                <a:cubicBezTo>
                  <a:pt x="6704" y="163"/>
                  <a:pt x="6839" y="407"/>
                  <a:pt x="6921" y="515"/>
                </a:cubicBezTo>
                <a:cubicBezTo>
                  <a:pt x="7056" y="718"/>
                  <a:pt x="7233" y="976"/>
                  <a:pt x="7408" y="1219"/>
                </a:cubicBezTo>
                <a:cubicBezTo>
                  <a:pt x="7720" y="1693"/>
                  <a:pt x="7639" y="1842"/>
                  <a:pt x="7585" y="1910"/>
                </a:cubicBezTo>
                <a:cubicBezTo>
                  <a:pt x="7567" y="1927"/>
                  <a:pt x="7543" y="1935"/>
                  <a:pt x="7514" y="1935"/>
                </a:cubicBezTo>
                <a:cubicBezTo>
                  <a:pt x="7319" y="1935"/>
                  <a:pt x="6899" y="1580"/>
                  <a:pt x="6664" y="1368"/>
                </a:cubicBezTo>
                <a:cubicBezTo>
                  <a:pt x="6522" y="1248"/>
                  <a:pt x="6391" y="1168"/>
                  <a:pt x="6299" y="1168"/>
                </a:cubicBezTo>
                <a:cubicBezTo>
                  <a:pt x="6215" y="1168"/>
                  <a:pt x="6162" y="1234"/>
                  <a:pt x="6162" y="1395"/>
                </a:cubicBezTo>
                <a:lnTo>
                  <a:pt x="6162" y="3697"/>
                </a:lnTo>
                <a:cubicBezTo>
                  <a:pt x="6162" y="3831"/>
                  <a:pt x="6213" y="3906"/>
                  <a:pt x="6319" y="3906"/>
                </a:cubicBezTo>
                <a:cubicBezTo>
                  <a:pt x="6417" y="3906"/>
                  <a:pt x="6562" y="3841"/>
                  <a:pt x="6758" y="3697"/>
                </a:cubicBezTo>
                <a:cubicBezTo>
                  <a:pt x="7116" y="3427"/>
                  <a:pt x="7413" y="3207"/>
                  <a:pt x="7532" y="3207"/>
                </a:cubicBezTo>
                <a:cubicBezTo>
                  <a:pt x="7561" y="3207"/>
                  <a:pt x="7579" y="3221"/>
                  <a:pt x="7585" y="3251"/>
                </a:cubicBezTo>
                <a:cubicBezTo>
                  <a:pt x="7598" y="3413"/>
                  <a:pt x="7598" y="3549"/>
                  <a:pt x="7462" y="3711"/>
                </a:cubicBezTo>
                <a:cubicBezTo>
                  <a:pt x="7341" y="3860"/>
                  <a:pt x="7056" y="4158"/>
                  <a:pt x="6866" y="4388"/>
                </a:cubicBezTo>
                <a:cubicBezTo>
                  <a:pt x="6610" y="4699"/>
                  <a:pt x="6812" y="4768"/>
                  <a:pt x="6893" y="4768"/>
                </a:cubicBezTo>
                <a:lnTo>
                  <a:pt x="7354" y="4768"/>
                </a:lnTo>
                <a:lnTo>
                  <a:pt x="7354" y="4808"/>
                </a:lnTo>
                <a:lnTo>
                  <a:pt x="7354" y="5309"/>
                </a:lnTo>
                <a:cubicBezTo>
                  <a:pt x="6880" y="5391"/>
                  <a:pt x="6704" y="6041"/>
                  <a:pt x="7124" y="6230"/>
                </a:cubicBezTo>
                <a:cubicBezTo>
                  <a:pt x="7124" y="6230"/>
                  <a:pt x="3468" y="6691"/>
                  <a:pt x="3427" y="7300"/>
                </a:cubicBezTo>
                <a:cubicBezTo>
                  <a:pt x="3414" y="7747"/>
                  <a:pt x="4564" y="10089"/>
                  <a:pt x="5255" y="11702"/>
                </a:cubicBezTo>
                <a:lnTo>
                  <a:pt x="5255" y="11687"/>
                </a:lnTo>
                <a:cubicBezTo>
                  <a:pt x="5553" y="12365"/>
                  <a:pt x="5702" y="12839"/>
                  <a:pt x="5770" y="13137"/>
                </a:cubicBezTo>
                <a:cubicBezTo>
                  <a:pt x="5566" y="13110"/>
                  <a:pt x="5445" y="13083"/>
                  <a:pt x="5445" y="13083"/>
                </a:cubicBezTo>
                <a:cubicBezTo>
                  <a:pt x="5418" y="13079"/>
                  <a:pt x="5391" y="13077"/>
                  <a:pt x="5364" y="13077"/>
                </a:cubicBezTo>
                <a:cubicBezTo>
                  <a:pt x="5097" y="13077"/>
                  <a:pt x="4857" y="13259"/>
                  <a:pt x="4808" y="13529"/>
                </a:cubicBezTo>
                <a:cubicBezTo>
                  <a:pt x="4768" y="13773"/>
                  <a:pt x="4903" y="14017"/>
                  <a:pt x="5120" y="14112"/>
                </a:cubicBezTo>
                <a:cubicBezTo>
                  <a:pt x="4862" y="14085"/>
                  <a:pt x="4714" y="14058"/>
                  <a:pt x="4714" y="14058"/>
                </a:cubicBezTo>
                <a:cubicBezTo>
                  <a:pt x="4671" y="14052"/>
                  <a:pt x="4629" y="14049"/>
                  <a:pt x="4587" y="14049"/>
                </a:cubicBezTo>
                <a:cubicBezTo>
                  <a:pt x="4162" y="14049"/>
                  <a:pt x="3787" y="14356"/>
                  <a:pt x="3724" y="14775"/>
                </a:cubicBezTo>
                <a:cubicBezTo>
                  <a:pt x="3643" y="15250"/>
                  <a:pt x="3968" y="15696"/>
                  <a:pt x="4443" y="15764"/>
                </a:cubicBezTo>
                <a:cubicBezTo>
                  <a:pt x="4447" y="15769"/>
                  <a:pt x="4452" y="15772"/>
                  <a:pt x="4457" y="15774"/>
                </a:cubicBezTo>
                <a:lnTo>
                  <a:pt x="4457" y="15774"/>
                </a:lnTo>
                <a:cubicBezTo>
                  <a:pt x="4197" y="15749"/>
                  <a:pt x="4050" y="15737"/>
                  <a:pt x="4050" y="15737"/>
                </a:cubicBezTo>
                <a:cubicBezTo>
                  <a:pt x="4008" y="15732"/>
                  <a:pt x="3967" y="15729"/>
                  <a:pt x="3926" y="15729"/>
                </a:cubicBezTo>
                <a:cubicBezTo>
                  <a:pt x="3461" y="15729"/>
                  <a:pt x="3056" y="16077"/>
                  <a:pt x="2993" y="16550"/>
                </a:cubicBezTo>
                <a:cubicBezTo>
                  <a:pt x="2926" y="17064"/>
                  <a:pt x="3291" y="17538"/>
                  <a:pt x="3820" y="17606"/>
                </a:cubicBezTo>
                <a:cubicBezTo>
                  <a:pt x="3860" y="17606"/>
                  <a:pt x="4645" y="17700"/>
                  <a:pt x="5945" y="17769"/>
                </a:cubicBezTo>
                <a:cubicBezTo>
                  <a:pt x="5945" y="17769"/>
                  <a:pt x="5945" y="17863"/>
                  <a:pt x="5960" y="17890"/>
                </a:cubicBezTo>
                <a:cubicBezTo>
                  <a:pt x="6095" y="20788"/>
                  <a:pt x="6135" y="29645"/>
                  <a:pt x="4470" y="32287"/>
                </a:cubicBezTo>
                <a:cubicBezTo>
                  <a:pt x="4437" y="32284"/>
                  <a:pt x="4404" y="32283"/>
                  <a:pt x="4372" y="32283"/>
                </a:cubicBezTo>
                <a:cubicBezTo>
                  <a:pt x="3578" y="32283"/>
                  <a:pt x="2956" y="33072"/>
                  <a:pt x="3372" y="34074"/>
                </a:cubicBezTo>
                <a:cubicBezTo>
                  <a:pt x="1707" y="34141"/>
                  <a:pt x="732" y="35808"/>
                  <a:pt x="2005" y="37054"/>
                </a:cubicBezTo>
                <a:cubicBezTo>
                  <a:pt x="1" y="37960"/>
                  <a:pt x="95" y="39220"/>
                  <a:pt x="2520" y="40006"/>
                </a:cubicBezTo>
                <a:cubicBezTo>
                  <a:pt x="4618" y="40669"/>
                  <a:pt x="7558" y="40710"/>
                  <a:pt x="8329" y="40710"/>
                </a:cubicBezTo>
                <a:lnTo>
                  <a:pt x="9074" y="40710"/>
                </a:lnTo>
                <a:cubicBezTo>
                  <a:pt x="9087" y="40696"/>
                  <a:pt x="9087" y="40696"/>
                  <a:pt x="9101" y="40696"/>
                </a:cubicBezTo>
                <a:lnTo>
                  <a:pt x="9399" y="40696"/>
                </a:lnTo>
                <a:cubicBezTo>
                  <a:pt x="9494" y="40683"/>
                  <a:pt x="9589" y="40683"/>
                  <a:pt x="9697" y="40683"/>
                </a:cubicBezTo>
                <a:lnTo>
                  <a:pt x="9737" y="40683"/>
                </a:lnTo>
                <a:cubicBezTo>
                  <a:pt x="9833" y="40669"/>
                  <a:pt x="9941" y="40669"/>
                  <a:pt x="10049" y="40656"/>
                </a:cubicBezTo>
                <a:lnTo>
                  <a:pt x="10090" y="40656"/>
                </a:lnTo>
                <a:cubicBezTo>
                  <a:pt x="10198" y="40656"/>
                  <a:pt x="10306" y="40642"/>
                  <a:pt x="10415" y="40629"/>
                </a:cubicBezTo>
                <a:lnTo>
                  <a:pt x="10469" y="40629"/>
                </a:lnTo>
                <a:cubicBezTo>
                  <a:pt x="10577" y="40629"/>
                  <a:pt x="10700" y="40615"/>
                  <a:pt x="10808" y="40602"/>
                </a:cubicBezTo>
                <a:lnTo>
                  <a:pt x="10862" y="40602"/>
                </a:lnTo>
                <a:cubicBezTo>
                  <a:pt x="10983" y="40588"/>
                  <a:pt x="11106" y="40575"/>
                  <a:pt x="11214" y="40561"/>
                </a:cubicBezTo>
                <a:lnTo>
                  <a:pt x="11268" y="40561"/>
                </a:lnTo>
                <a:lnTo>
                  <a:pt x="11633" y="40521"/>
                </a:lnTo>
                <a:cubicBezTo>
                  <a:pt x="11661" y="40506"/>
                  <a:pt x="11675" y="40506"/>
                  <a:pt x="11688" y="40506"/>
                </a:cubicBezTo>
                <a:cubicBezTo>
                  <a:pt x="11810" y="40493"/>
                  <a:pt x="11931" y="40479"/>
                  <a:pt x="12067" y="40452"/>
                </a:cubicBezTo>
                <a:lnTo>
                  <a:pt x="12108" y="40452"/>
                </a:lnTo>
                <a:cubicBezTo>
                  <a:pt x="12243" y="40425"/>
                  <a:pt x="12365" y="40412"/>
                  <a:pt x="12487" y="40385"/>
                </a:cubicBezTo>
                <a:lnTo>
                  <a:pt x="12541" y="40385"/>
                </a:lnTo>
                <a:cubicBezTo>
                  <a:pt x="12663" y="40358"/>
                  <a:pt x="12785" y="40331"/>
                  <a:pt x="12921" y="40304"/>
                </a:cubicBezTo>
                <a:lnTo>
                  <a:pt x="12948" y="40304"/>
                </a:lnTo>
                <a:cubicBezTo>
                  <a:pt x="13083" y="40277"/>
                  <a:pt x="13204" y="40250"/>
                  <a:pt x="13327" y="40223"/>
                </a:cubicBezTo>
                <a:cubicBezTo>
                  <a:pt x="13340" y="40223"/>
                  <a:pt x="13354" y="40209"/>
                  <a:pt x="13354" y="40209"/>
                </a:cubicBezTo>
                <a:cubicBezTo>
                  <a:pt x="13489" y="40181"/>
                  <a:pt x="13611" y="40154"/>
                  <a:pt x="13746" y="40114"/>
                </a:cubicBezTo>
                <a:lnTo>
                  <a:pt x="13760" y="40114"/>
                </a:lnTo>
                <a:cubicBezTo>
                  <a:pt x="13882" y="40073"/>
                  <a:pt x="14017" y="40033"/>
                  <a:pt x="14139" y="40006"/>
                </a:cubicBezTo>
                <a:cubicBezTo>
                  <a:pt x="14519" y="39883"/>
                  <a:pt x="14844" y="39748"/>
                  <a:pt x="15100" y="39600"/>
                </a:cubicBezTo>
                <a:cubicBezTo>
                  <a:pt x="15737" y="39261"/>
                  <a:pt x="16062" y="38868"/>
                  <a:pt x="16062" y="38475"/>
                </a:cubicBezTo>
                <a:cubicBezTo>
                  <a:pt x="16062" y="38408"/>
                  <a:pt x="16062" y="38340"/>
                  <a:pt x="16048" y="38272"/>
                </a:cubicBezTo>
                <a:cubicBezTo>
                  <a:pt x="16035" y="38245"/>
                  <a:pt x="16021" y="38204"/>
                  <a:pt x="16008" y="38177"/>
                </a:cubicBezTo>
                <a:cubicBezTo>
                  <a:pt x="15967" y="38042"/>
                  <a:pt x="15873" y="37920"/>
                  <a:pt x="15765" y="37785"/>
                </a:cubicBezTo>
                <a:cubicBezTo>
                  <a:pt x="15521" y="37527"/>
                  <a:pt x="15155" y="37283"/>
                  <a:pt x="14654" y="37054"/>
                </a:cubicBezTo>
                <a:cubicBezTo>
                  <a:pt x="14817" y="36891"/>
                  <a:pt x="14952" y="36729"/>
                  <a:pt x="15046" y="36579"/>
                </a:cubicBezTo>
                <a:cubicBezTo>
                  <a:pt x="15087" y="36498"/>
                  <a:pt x="15127" y="36417"/>
                  <a:pt x="15155" y="36335"/>
                </a:cubicBezTo>
                <a:cubicBezTo>
                  <a:pt x="15344" y="35862"/>
                  <a:pt x="15209" y="35387"/>
                  <a:pt x="14911" y="34995"/>
                </a:cubicBezTo>
                <a:cubicBezTo>
                  <a:pt x="14857" y="34941"/>
                  <a:pt x="14802" y="34873"/>
                  <a:pt x="14735" y="34818"/>
                </a:cubicBezTo>
                <a:cubicBezTo>
                  <a:pt x="14532" y="34602"/>
                  <a:pt x="14261" y="34426"/>
                  <a:pt x="13963" y="34291"/>
                </a:cubicBezTo>
                <a:cubicBezTo>
                  <a:pt x="13882" y="34250"/>
                  <a:pt x="13800" y="34210"/>
                  <a:pt x="13706" y="34183"/>
                </a:cubicBezTo>
                <a:cubicBezTo>
                  <a:pt x="13571" y="34141"/>
                  <a:pt x="13435" y="34101"/>
                  <a:pt x="13286" y="34074"/>
                </a:cubicBezTo>
                <a:cubicBezTo>
                  <a:pt x="13313" y="34006"/>
                  <a:pt x="13340" y="33939"/>
                  <a:pt x="13354" y="33885"/>
                </a:cubicBezTo>
                <a:cubicBezTo>
                  <a:pt x="13394" y="33749"/>
                  <a:pt x="13408" y="33627"/>
                  <a:pt x="13421" y="33518"/>
                </a:cubicBezTo>
                <a:cubicBezTo>
                  <a:pt x="13447" y="32796"/>
                  <a:pt x="12932" y="32283"/>
                  <a:pt x="12286" y="32283"/>
                </a:cubicBezTo>
                <a:cubicBezTo>
                  <a:pt x="12254" y="32283"/>
                  <a:pt x="12222" y="32284"/>
                  <a:pt x="12189" y="32287"/>
                </a:cubicBezTo>
                <a:cubicBezTo>
                  <a:pt x="11579" y="31324"/>
                  <a:pt x="11200" y="29510"/>
                  <a:pt x="10956" y="27465"/>
                </a:cubicBezTo>
                <a:cubicBezTo>
                  <a:pt x="10808" y="26165"/>
                  <a:pt x="10727" y="24770"/>
                  <a:pt x="10685" y="23430"/>
                </a:cubicBezTo>
                <a:cubicBezTo>
                  <a:pt x="10672" y="23050"/>
                  <a:pt x="10658" y="22671"/>
                  <a:pt x="10645" y="22305"/>
                </a:cubicBezTo>
                <a:cubicBezTo>
                  <a:pt x="10618" y="20382"/>
                  <a:pt x="10658" y="18690"/>
                  <a:pt x="10713" y="17755"/>
                </a:cubicBezTo>
                <a:cubicBezTo>
                  <a:pt x="11850" y="17687"/>
                  <a:pt x="12541" y="17606"/>
                  <a:pt x="12596" y="17606"/>
                </a:cubicBezTo>
                <a:cubicBezTo>
                  <a:pt x="13110" y="17538"/>
                  <a:pt x="13475" y="17064"/>
                  <a:pt x="13408" y="16550"/>
                </a:cubicBezTo>
                <a:cubicBezTo>
                  <a:pt x="13358" y="16077"/>
                  <a:pt x="12953" y="15729"/>
                  <a:pt x="12488" y="15729"/>
                </a:cubicBezTo>
                <a:cubicBezTo>
                  <a:pt x="12448" y="15729"/>
                  <a:pt x="12406" y="15732"/>
                  <a:pt x="12365" y="15737"/>
                </a:cubicBezTo>
                <a:cubicBezTo>
                  <a:pt x="12353" y="15737"/>
                  <a:pt x="12223" y="15748"/>
                  <a:pt x="11989" y="15772"/>
                </a:cubicBezTo>
                <a:lnTo>
                  <a:pt x="11989" y="15772"/>
                </a:lnTo>
                <a:cubicBezTo>
                  <a:pt x="12447" y="15677"/>
                  <a:pt x="12757" y="15253"/>
                  <a:pt x="12690" y="14789"/>
                </a:cubicBezTo>
                <a:cubicBezTo>
                  <a:pt x="12616" y="14357"/>
                  <a:pt x="12250" y="14049"/>
                  <a:pt x="11827" y="14049"/>
                </a:cubicBezTo>
                <a:cubicBezTo>
                  <a:pt x="11786" y="14049"/>
                  <a:pt x="11744" y="14052"/>
                  <a:pt x="11702" y="14058"/>
                </a:cubicBezTo>
                <a:cubicBezTo>
                  <a:pt x="11702" y="14058"/>
                  <a:pt x="11552" y="14085"/>
                  <a:pt x="11295" y="14112"/>
                </a:cubicBezTo>
                <a:cubicBezTo>
                  <a:pt x="11512" y="14004"/>
                  <a:pt x="11633" y="13773"/>
                  <a:pt x="11593" y="13529"/>
                </a:cubicBezTo>
                <a:cubicBezTo>
                  <a:pt x="11545" y="13264"/>
                  <a:pt x="11314" y="13074"/>
                  <a:pt x="11063" y="13074"/>
                </a:cubicBezTo>
                <a:cubicBezTo>
                  <a:pt x="11032" y="13074"/>
                  <a:pt x="11001" y="13077"/>
                  <a:pt x="10970" y="13083"/>
                </a:cubicBezTo>
                <a:cubicBezTo>
                  <a:pt x="10956" y="13083"/>
                  <a:pt x="10943" y="13096"/>
                  <a:pt x="10889" y="13096"/>
                </a:cubicBezTo>
                <a:cubicBezTo>
                  <a:pt x="10943" y="12812"/>
                  <a:pt x="11187" y="12202"/>
                  <a:pt x="11498" y="11485"/>
                </a:cubicBezTo>
                <a:lnTo>
                  <a:pt x="11702" y="11037"/>
                </a:lnTo>
                <a:cubicBezTo>
                  <a:pt x="11837" y="10726"/>
                  <a:pt x="11973" y="10414"/>
                  <a:pt x="12121" y="10089"/>
                </a:cubicBezTo>
                <a:cubicBezTo>
                  <a:pt x="12229" y="9860"/>
                  <a:pt x="12338" y="9629"/>
                  <a:pt x="12433" y="9399"/>
                </a:cubicBezTo>
                <a:cubicBezTo>
                  <a:pt x="12473" y="9318"/>
                  <a:pt x="12500" y="9250"/>
                  <a:pt x="12541" y="9168"/>
                </a:cubicBezTo>
                <a:cubicBezTo>
                  <a:pt x="12609" y="9020"/>
                  <a:pt x="12663" y="8885"/>
                  <a:pt x="12731" y="8735"/>
                </a:cubicBezTo>
                <a:lnTo>
                  <a:pt x="12812" y="8533"/>
                </a:lnTo>
                <a:cubicBezTo>
                  <a:pt x="12866" y="8397"/>
                  <a:pt x="12921" y="8275"/>
                  <a:pt x="12975" y="8153"/>
                </a:cubicBezTo>
                <a:cubicBezTo>
                  <a:pt x="12988" y="8099"/>
                  <a:pt x="13015" y="8045"/>
                  <a:pt x="13029" y="7991"/>
                </a:cubicBezTo>
                <a:cubicBezTo>
                  <a:pt x="13137" y="7720"/>
                  <a:pt x="13204" y="7503"/>
                  <a:pt x="13218" y="7368"/>
                </a:cubicBezTo>
                <a:cubicBezTo>
                  <a:pt x="13231" y="7341"/>
                  <a:pt x="13231" y="7327"/>
                  <a:pt x="13231" y="7300"/>
                </a:cubicBezTo>
                <a:cubicBezTo>
                  <a:pt x="13218" y="7232"/>
                  <a:pt x="13164" y="7151"/>
                  <a:pt x="13056" y="7083"/>
                </a:cubicBezTo>
                <a:cubicBezTo>
                  <a:pt x="12934" y="6989"/>
                  <a:pt x="12731" y="6907"/>
                  <a:pt x="12500" y="6826"/>
                </a:cubicBezTo>
                <a:cubicBezTo>
                  <a:pt x="12460" y="6812"/>
                  <a:pt x="12406" y="6799"/>
                  <a:pt x="12352" y="6785"/>
                </a:cubicBezTo>
                <a:cubicBezTo>
                  <a:pt x="12256" y="6758"/>
                  <a:pt x="12148" y="6718"/>
                  <a:pt x="12040" y="6691"/>
                </a:cubicBezTo>
                <a:lnTo>
                  <a:pt x="11715" y="6609"/>
                </a:lnTo>
                <a:cubicBezTo>
                  <a:pt x="10685" y="6379"/>
                  <a:pt x="9535" y="6230"/>
                  <a:pt x="9535" y="6230"/>
                </a:cubicBezTo>
                <a:cubicBezTo>
                  <a:pt x="9683" y="6189"/>
                  <a:pt x="9765" y="6054"/>
                  <a:pt x="9765" y="5905"/>
                </a:cubicBezTo>
                <a:cubicBezTo>
                  <a:pt x="9779" y="5878"/>
                  <a:pt x="9765" y="5851"/>
                  <a:pt x="9765" y="5837"/>
                </a:cubicBezTo>
                <a:cubicBezTo>
                  <a:pt x="9752" y="5647"/>
                  <a:pt x="9656" y="5458"/>
                  <a:pt x="9467" y="5363"/>
                </a:cubicBezTo>
                <a:cubicBezTo>
                  <a:pt x="9427" y="5336"/>
                  <a:pt x="9358" y="5309"/>
                  <a:pt x="9304" y="5309"/>
                </a:cubicBezTo>
                <a:lnTo>
                  <a:pt x="9304" y="4768"/>
                </a:lnTo>
                <a:lnTo>
                  <a:pt x="9765" y="4768"/>
                </a:lnTo>
                <a:cubicBezTo>
                  <a:pt x="9765" y="4768"/>
                  <a:pt x="9914" y="4741"/>
                  <a:pt x="9887" y="4591"/>
                </a:cubicBezTo>
                <a:cubicBezTo>
                  <a:pt x="9873" y="4537"/>
                  <a:pt x="9846" y="4470"/>
                  <a:pt x="9779" y="4388"/>
                </a:cubicBezTo>
                <a:cubicBezTo>
                  <a:pt x="9697" y="4266"/>
                  <a:pt x="9602" y="4145"/>
                  <a:pt x="9508" y="4036"/>
                </a:cubicBezTo>
                <a:cubicBezTo>
                  <a:pt x="9385" y="3901"/>
                  <a:pt x="9264" y="3778"/>
                  <a:pt x="9183" y="3684"/>
                </a:cubicBezTo>
                <a:cubicBezTo>
                  <a:pt x="9169" y="3670"/>
                  <a:pt x="9156" y="3643"/>
                  <a:pt x="9129" y="3630"/>
                </a:cubicBezTo>
                <a:cubicBezTo>
                  <a:pt x="9074" y="3549"/>
                  <a:pt x="9074" y="3372"/>
                  <a:pt x="9074" y="3251"/>
                </a:cubicBezTo>
                <a:cubicBezTo>
                  <a:pt x="9089" y="3248"/>
                  <a:pt x="9106" y="3246"/>
                  <a:pt x="9125" y="3246"/>
                </a:cubicBezTo>
                <a:cubicBezTo>
                  <a:pt x="9288" y="3246"/>
                  <a:pt x="9617" y="3353"/>
                  <a:pt x="9968" y="3643"/>
                </a:cubicBezTo>
                <a:cubicBezTo>
                  <a:pt x="10104" y="3778"/>
                  <a:pt x="10212" y="3847"/>
                  <a:pt x="10306" y="3874"/>
                </a:cubicBezTo>
                <a:cubicBezTo>
                  <a:pt x="10333" y="3887"/>
                  <a:pt x="10360" y="3887"/>
                  <a:pt x="10375" y="3901"/>
                </a:cubicBezTo>
                <a:cubicBezTo>
                  <a:pt x="10415" y="3901"/>
                  <a:pt x="10456" y="3874"/>
                  <a:pt x="10469" y="3847"/>
                </a:cubicBezTo>
                <a:cubicBezTo>
                  <a:pt x="10496" y="3806"/>
                  <a:pt x="10496" y="3765"/>
                  <a:pt x="10496" y="3697"/>
                </a:cubicBezTo>
                <a:lnTo>
                  <a:pt x="10496" y="1328"/>
                </a:lnTo>
                <a:cubicBezTo>
                  <a:pt x="10496" y="1246"/>
                  <a:pt x="10483" y="1192"/>
                  <a:pt x="10456" y="1165"/>
                </a:cubicBezTo>
                <a:cubicBezTo>
                  <a:pt x="10434" y="1149"/>
                  <a:pt x="10409" y="1141"/>
                  <a:pt x="10381" y="1141"/>
                </a:cubicBezTo>
                <a:cubicBezTo>
                  <a:pt x="10338" y="1141"/>
                  <a:pt x="10288" y="1159"/>
                  <a:pt x="10239" y="1192"/>
                </a:cubicBezTo>
                <a:cubicBezTo>
                  <a:pt x="10198" y="1219"/>
                  <a:pt x="10144" y="1274"/>
                  <a:pt x="10090" y="1328"/>
                </a:cubicBezTo>
                <a:cubicBezTo>
                  <a:pt x="10062" y="1355"/>
                  <a:pt x="10049" y="1395"/>
                  <a:pt x="10022" y="1422"/>
                </a:cubicBezTo>
                <a:cubicBezTo>
                  <a:pt x="9995" y="1463"/>
                  <a:pt x="9954" y="1517"/>
                  <a:pt x="9887" y="1572"/>
                </a:cubicBezTo>
                <a:cubicBezTo>
                  <a:pt x="9710" y="1720"/>
                  <a:pt x="9454" y="1869"/>
                  <a:pt x="9277" y="1924"/>
                </a:cubicBezTo>
                <a:cubicBezTo>
                  <a:pt x="9250" y="1937"/>
                  <a:pt x="9237" y="1937"/>
                  <a:pt x="9210" y="1951"/>
                </a:cubicBezTo>
                <a:lnTo>
                  <a:pt x="9114" y="1951"/>
                </a:lnTo>
                <a:cubicBezTo>
                  <a:pt x="9101" y="1951"/>
                  <a:pt x="9087" y="1924"/>
                  <a:pt x="9074" y="1910"/>
                </a:cubicBezTo>
                <a:cubicBezTo>
                  <a:pt x="9060" y="1720"/>
                  <a:pt x="9033" y="1517"/>
                  <a:pt x="9250" y="1219"/>
                </a:cubicBezTo>
                <a:cubicBezTo>
                  <a:pt x="9277" y="1192"/>
                  <a:pt x="9318" y="1151"/>
                  <a:pt x="9345" y="1111"/>
                </a:cubicBezTo>
                <a:cubicBezTo>
                  <a:pt x="9521" y="853"/>
                  <a:pt x="9752" y="555"/>
                  <a:pt x="9792" y="366"/>
                </a:cubicBezTo>
                <a:cubicBezTo>
                  <a:pt x="9806" y="326"/>
                  <a:pt x="9806" y="298"/>
                  <a:pt x="9806" y="271"/>
                </a:cubicBezTo>
                <a:cubicBezTo>
                  <a:pt x="9806" y="244"/>
                  <a:pt x="9792" y="230"/>
                  <a:pt x="9779" y="203"/>
                </a:cubicBezTo>
                <a:cubicBezTo>
                  <a:pt x="9765" y="190"/>
                  <a:pt x="9752" y="176"/>
                  <a:pt x="9737" y="176"/>
                </a:cubicBezTo>
                <a:cubicBezTo>
                  <a:pt x="9724" y="163"/>
                  <a:pt x="9724" y="149"/>
                  <a:pt x="9710" y="149"/>
                </a:cubicBezTo>
                <a:lnTo>
                  <a:pt x="9629" y="109"/>
                </a:lnTo>
                <a:cubicBezTo>
                  <a:pt x="9616" y="109"/>
                  <a:pt x="9602" y="109"/>
                  <a:pt x="9589" y="95"/>
                </a:cubicBezTo>
                <a:cubicBezTo>
                  <a:pt x="9562" y="82"/>
                  <a:pt x="9521" y="82"/>
                  <a:pt x="9467" y="68"/>
                </a:cubicBezTo>
                <a:lnTo>
                  <a:pt x="9440" y="68"/>
                </a:lnTo>
                <a:cubicBezTo>
                  <a:pt x="9385" y="55"/>
                  <a:pt x="9331" y="41"/>
                  <a:pt x="9277" y="41"/>
                </a:cubicBezTo>
                <a:lnTo>
                  <a:pt x="9250" y="41"/>
                </a:lnTo>
                <a:cubicBezTo>
                  <a:pt x="9183" y="28"/>
                  <a:pt x="9101" y="28"/>
                  <a:pt x="9033" y="14"/>
                </a:cubicBezTo>
                <a:lnTo>
                  <a:pt x="9006" y="14"/>
                </a:lnTo>
                <a:cubicBezTo>
                  <a:pt x="8925" y="14"/>
                  <a:pt x="8844" y="14"/>
                  <a:pt x="87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1"/>
          <p:cNvSpPr/>
          <p:nvPr/>
        </p:nvSpPr>
        <p:spPr>
          <a:xfrm rot="-5400000">
            <a:off x="6565639" y="140623"/>
            <a:ext cx="1498325" cy="2218378"/>
          </a:xfrm>
          <a:custGeom>
            <a:rect b="b" l="l" r="r" t="t"/>
            <a:pathLst>
              <a:path extrusionOk="0" h="13815" w="9331">
                <a:moveTo>
                  <a:pt x="4456" y="1"/>
                </a:moveTo>
                <a:lnTo>
                  <a:pt x="3128" y="14"/>
                </a:lnTo>
                <a:lnTo>
                  <a:pt x="3128" y="461"/>
                </a:lnTo>
                <a:lnTo>
                  <a:pt x="2830" y="461"/>
                </a:lnTo>
                <a:lnTo>
                  <a:pt x="2830" y="14"/>
                </a:lnTo>
                <a:lnTo>
                  <a:pt x="1043" y="14"/>
                </a:lnTo>
                <a:lnTo>
                  <a:pt x="1043" y="1314"/>
                </a:lnTo>
                <a:cubicBezTo>
                  <a:pt x="1043" y="1314"/>
                  <a:pt x="1747" y="1720"/>
                  <a:pt x="1882" y="1734"/>
                </a:cubicBezTo>
                <a:cubicBezTo>
                  <a:pt x="1626" y="1747"/>
                  <a:pt x="1503" y="2018"/>
                  <a:pt x="2018" y="2059"/>
                </a:cubicBezTo>
                <a:cubicBezTo>
                  <a:pt x="2018" y="2059"/>
                  <a:pt x="2384" y="7002"/>
                  <a:pt x="1301" y="9643"/>
                </a:cubicBezTo>
                <a:cubicBezTo>
                  <a:pt x="759" y="10956"/>
                  <a:pt x="1" y="11377"/>
                  <a:pt x="732" y="11918"/>
                </a:cubicBezTo>
                <a:lnTo>
                  <a:pt x="732" y="12162"/>
                </a:lnTo>
                <a:lnTo>
                  <a:pt x="732" y="12229"/>
                </a:lnTo>
                <a:lnTo>
                  <a:pt x="732" y="12433"/>
                </a:lnTo>
                <a:lnTo>
                  <a:pt x="732" y="12500"/>
                </a:lnTo>
                <a:cubicBezTo>
                  <a:pt x="732" y="12500"/>
                  <a:pt x="55" y="12690"/>
                  <a:pt x="55" y="13069"/>
                </a:cubicBezTo>
                <a:cubicBezTo>
                  <a:pt x="55" y="13448"/>
                  <a:pt x="501" y="13800"/>
                  <a:pt x="4497" y="13814"/>
                </a:cubicBezTo>
                <a:lnTo>
                  <a:pt x="4781" y="13814"/>
                </a:lnTo>
                <a:cubicBezTo>
                  <a:pt x="8220" y="13800"/>
                  <a:pt x="9331" y="13421"/>
                  <a:pt x="9168" y="12988"/>
                </a:cubicBezTo>
                <a:cubicBezTo>
                  <a:pt x="9020" y="12581"/>
                  <a:pt x="8275" y="12473"/>
                  <a:pt x="8275" y="12473"/>
                </a:cubicBezTo>
                <a:lnTo>
                  <a:pt x="8275" y="12446"/>
                </a:lnTo>
                <a:lnTo>
                  <a:pt x="8275" y="12338"/>
                </a:lnTo>
                <a:lnTo>
                  <a:pt x="8275" y="12310"/>
                </a:lnTo>
                <a:lnTo>
                  <a:pt x="8275" y="11985"/>
                </a:lnTo>
                <a:lnTo>
                  <a:pt x="8275" y="11904"/>
                </a:lnTo>
                <a:cubicBezTo>
                  <a:pt x="8830" y="11688"/>
                  <a:pt x="8843" y="11214"/>
                  <a:pt x="7991" y="10022"/>
                </a:cubicBezTo>
                <a:cubicBezTo>
                  <a:pt x="6853" y="8424"/>
                  <a:pt x="6609" y="3454"/>
                  <a:pt x="6731" y="2045"/>
                </a:cubicBezTo>
                <a:cubicBezTo>
                  <a:pt x="7029" y="1951"/>
                  <a:pt x="6920" y="1788"/>
                  <a:pt x="6745" y="1720"/>
                </a:cubicBezTo>
                <a:cubicBezTo>
                  <a:pt x="6826" y="1680"/>
                  <a:pt x="7097" y="1517"/>
                  <a:pt x="7287" y="1409"/>
                </a:cubicBezTo>
                <a:cubicBezTo>
                  <a:pt x="7381" y="1341"/>
                  <a:pt x="7449" y="1301"/>
                  <a:pt x="7449" y="1301"/>
                </a:cubicBezTo>
                <a:lnTo>
                  <a:pt x="7449" y="1"/>
                </a:lnTo>
                <a:lnTo>
                  <a:pt x="5824" y="1"/>
                </a:lnTo>
                <a:lnTo>
                  <a:pt x="5824" y="407"/>
                </a:lnTo>
                <a:lnTo>
                  <a:pt x="5607" y="407"/>
                </a:lnTo>
                <a:lnTo>
                  <a:pt x="55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1"/>
          <p:cNvSpPr/>
          <p:nvPr/>
        </p:nvSpPr>
        <p:spPr>
          <a:xfrm rot="10800000">
            <a:off x="3260709" y="-313806"/>
            <a:ext cx="1242832" cy="2608847"/>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1"/>
          <p:cNvSpPr/>
          <p:nvPr/>
        </p:nvSpPr>
        <p:spPr>
          <a:xfrm>
            <a:off x="6345932" y="2088501"/>
            <a:ext cx="1937723" cy="4353526"/>
          </a:xfrm>
          <a:custGeom>
            <a:rect b="b" l="l" r="r" t="t"/>
            <a:pathLst>
              <a:path extrusionOk="0" h="38219" w="17011">
                <a:moveTo>
                  <a:pt x="8708" y="1"/>
                </a:moveTo>
                <a:cubicBezTo>
                  <a:pt x="8302" y="1"/>
                  <a:pt x="7760" y="299"/>
                  <a:pt x="7720" y="976"/>
                </a:cubicBezTo>
                <a:cubicBezTo>
                  <a:pt x="7679" y="1653"/>
                  <a:pt x="8100" y="1937"/>
                  <a:pt x="8100" y="1937"/>
                </a:cubicBezTo>
                <a:lnTo>
                  <a:pt x="8100" y="2439"/>
                </a:lnTo>
                <a:cubicBezTo>
                  <a:pt x="7314" y="2601"/>
                  <a:pt x="6542" y="3291"/>
                  <a:pt x="6542" y="3291"/>
                </a:cubicBezTo>
                <a:cubicBezTo>
                  <a:pt x="6542" y="3291"/>
                  <a:pt x="6339" y="2926"/>
                  <a:pt x="6027" y="2682"/>
                </a:cubicBezTo>
                <a:cubicBezTo>
                  <a:pt x="5979" y="2643"/>
                  <a:pt x="5925" y="2624"/>
                  <a:pt x="5871" y="2624"/>
                </a:cubicBezTo>
                <a:cubicBezTo>
                  <a:pt x="5664" y="2624"/>
                  <a:pt x="5442" y="2884"/>
                  <a:pt x="5431" y="3237"/>
                </a:cubicBezTo>
                <a:cubicBezTo>
                  <a:pt x="5421" y="3527"/>
                  <a:pt x="5347" y="3714"/>
                  <a:pt x="5247" y="3714"/>
                </a:cubicBezTo>
                <a:cubicBezTo>
                  <a:pt x="5216" y="3714"/>
                  <a:pt x="5182" y="3696"/>
                  <a:pt x="5147" y="3657"/>
                </a:cubicBezTo>
                <a:cubicBezTo>
                  <a:pt x="4662" y="3211"/>
                  <a:pt x="4324" y="3049"/>
                  <a:pt x="4134" y="3049"/>
                </a:cubicBezTo>
                <a:cubicBezTo>
                  <a:pt x="3920" y="3049"/>
                  <a:pt x="3892" y="3252"/>
                  <a:pt x="4050" y="3481"/>
                </a:cubicBezTo>
                <a:cubicBezTo>
                  <a:pt x="4348" y="3914"/>
                  <a:pt x="5256" y="5093"/>
                  <a:pt x="5581" y="5743"/>
                </a:cubicBezTo>
                <a:cubicBezTo>
                  <a:pt x="5810" y="6204"/>
                  <a:pt x="5919" y="7571"/>
                  <a:pt x="5960" y="8465"/>
                </a:cubicBezTo>
                <a:cubicBezTo>
                  <a:pt x="5960" y="8560"/>
                  <a:pt x="5987" y="9250"/>
                  <a:pt x="5987" y="9250"/>
                </a:cubicBezTo>
                <a:cubicBezTo>
                  <a:pt x="5973" y="9250"/>
                  <a:pt x="5960" y="9264"/>
                  <a:pt x="5946" y="9264"/>
                </a:cubicBezTo>
                <a:cubicBezTo>
                  <a:pt x="5729" y="9223"/>
                  <a:pt x="5621" y="9196"/>
                  <a:pt x="5608" y="9196"/>
                </a:cubicBezTo>
                <a:cubicBezTo>
                  <a:pt x="5567" y="9186"/>
                  <a:pt x="5525" y="9182"/>
                  <a:pt x="5484" y="9182"/>
                </a:cubicBezTo>
                <a:cubicBezTo>
                  <a:pt x="5242" y="9182"/>
                  <a:pt x="5015" y="9345"/>
                  <a:pt x="4958" y="9589"/>
                </a:cubicBezTo>
                <a:cubicBezTo>
                  <a:pt x="4889" y="9887"/>
                  <a:pt x="5066" y="10171"/>
                  <a:pt x="5350" y="10252"/>
                </a:cubicBezTo>
                <a:cubicBezTo>
                  <a:pt x="5391" y="10252"/>
                  <a:pt x="5621" y="10306"/>
                  <a:pt x="6014" y="10375"/>
                </a:cubicBezTo>
                <a:cubicBezTo>
                  <a:pt x="6027" y="10429"/>
                  <a:pt x="6041" y="10496"/>
                  <a:pt x="6054" y="10604"/>
                </a:cubicBezTo>
                <a:cubicBezTo>
                  <a:pt x="5824" y="10564"/>
                  <a:pt x="5689" y="10523"/>
                  <a:pt x="5689" y="10523"/>
                </a:cubicBezTo>
                <a:cubicBezTo>
                  <a:pt x="5623" y="10508"/>
                  <a:pt x="5557" y="10500"/>
                  <a:pt x="5491" y="10500"/>
                </a:cubicBezTo>
                <a:cubicBezTo>
                  <a:pt x="5100" y="10500"/>
                  <a:pt x="4738" y="10766"/>
                  <a:pt x="4646" y="11160"/>
                </a:cubicBezTo>
                <a:cubicBezTo>
                  <a:pt x="4524" y="11634"/>
                  <a:pt x="4808" y="12094"/>
                  <a:pt x="5283" y="12217"/>
                </a:cubicBezTo>
                <a:cubicBezTo>
                  <a:pt x="5323" y="12217"/>
                  <a:pt x="5689" y="12311"/>
                  <a:pt x="6285" y="12392"/>
                </a:cubicBezTo>
                <a:cubicBezTo>
                  <a:pt x="6298" y="12514"/>
                  <a:pt x="6312" y="12636"/>
                  <a:pt x="6325" y="12771"/>
                </a:cubicBezTo>
                <a:cubicBezTo>
                  <a:pt x="5283" y="12677"/>
                  <a:pt x="4633" y="12569"/>
                  <a:pt x="4605" y="12555"/>
                </a:cubicBezTo>
                <a:cubicBezTo>
                  <a:pt x="4555" y="12546"/>
                  <a:pt x="4505" y="12542"/>
                  <a:pt x="4455" y="12542"/>
                </a:cubicBezTo>
                <a:cubicBezTo>
                  <a:pt x="4040" y="12542"/>
                  <a:pt x="3676" y="12836"/>
                  <a:pt x="3603" y="13259"/>
                </a:cubicBezTo>
                <a:cubicBezTo>
                  <a:pt x="3508" y="13733"/>
                  <a:pt x="3820" y="14180"/>
                  <a:pt x="4293" y="14261"/>
                </a:cubicBezTo>
                <a:cubicBezTo>
                  <a:pt x="4375" y="14275"/>
                  <a:pt x="5187" y="14423"/>
                  <a:pt x="6460" y="14532"/>
                </a:cubicBezTo>
                <a:cubicBezTo>
                  <a:pt x="6447" y="16997"/>
                  <a:pt x="6081" y="21994"/>
                  <a:pt x="4971" y="26111"/>
                </a:cubicBezTo>
                <a:cubicBezTo>
                  <a:pt x="4443" y="27831"/>
                  <a:pt x="3996" y="29483"/>
                  <a:pt x="3996" y="29483"/>
                </a:cubicBezTo>
                <a:cubicBezTo>
                  <a:pt x="3996" y="29483"/>
                  <a:pt x="3264" y="29916"/>
                  <a:pt x="3075" y="30960"/>
                </a:cubicBezTo>
                <a:cubicBezTo>
                  <a:pt x="2872" y="32002"/>
                  <a:pt x="1531" y="32666"/>
                  <a:pt x="1139" y="32977"/>
                </a:cubicBezTo>
                <a:cubicBezTo>
                  <a:pt x="745" y="33289"/>
                  <a:pt x="868" y="33708"/>
                  <a:pt x="1639" y="34237"/>
                </a:cubicBezTo>
                <a:cubicBezTo>
                  <a:pt x="109" y="34968"/>
                  <a:pt x="1" y="36187"/>
                  <a:pt x="2087" y="37365"/>
                </a:cubicBezTo>
                <a:cubicBezTo>
                  <a:pt x="3345" y="38069"/>
                  <a:pt x="6569" y="38219"/>
                  <a:pt x="8695" y="38219"/>
                </a:cubicBezTo>
                <a:lnTo>
                  <a:pt x="9427" y="38219"/>
                </a:lnTo>
                <a:cubicBezTo>
                  <a:pt x="9494" y="38219"/>
                  <a:pt x="9562" y="38205"/>
                  <a:pt x="9629" y="38205"/>
                </a:cubicBezTo>
                <a:lnTo>
                  <a:pt x="9873" y="38205"/>
                </a:lnTo>
                <a:cubicBezTo>
                  <a:pt x="9941" y="38205"/>
                  <a:pt x="10009" y="38192"/>
                  <a:pt x="10077" y="38192"/>
                </a:cubicBezTo>
                <a:lnTo>
                  <a:pt x="10293" y="38192"/>
                </a:lnTo>
                <a:cubicBezTo>
                  <a:pt x="10321" y="38192"/>
                  <a:pt x="10334" y="38177"/>
                  <a:pt x="10348" y="38177"/>
                </a:cubicBezTo>
                <a:lnTo>
                  <a:pt x="10577" y="38177"/>
                </a:lnTo>
                <a:cubicBezTo>
                  <a:pt x="10646" y="38164"/>
                  <a:pt x="10700" y="38164"/>
                  <a:pt x="10767" y="38164"/>
                </a:cubicBezTo>
                <a:lnTo>
                  <a:pt x="10821" y="38164"/>
                </a:lnTo>
                <a:cubicBezTo>
                  <a:pt x="10875" y="38150"/>
                  <a:pt x="10943" y="38150"/>
                  <a:pt x="10998" y="38150"/>
                </a:cubicBezTo>
                <a:lnTo>
                  <a:pt x="11065" y="38150"/>
                </a:lnTo>
                <a:cubicBezTo>
                  <a:pt x="11119" y="38137"/>
                  <a:pt x="11173" y="38137"/>
                  <a:pt x="11241" y="38137"/>
                </a:cubicBezTo>
                <a:cubicBezTo>
                  <a:pt x="11254" y="38137"/>
                  <a:pt x="11282" y="38137"/>
                  <a:pt x="11309" y="38123"/>
                </a:cubicBezTo>
                <a:lnTo>
                  <a:pt x="11471" y="38123"/>
                </a:lnTo>
                <a:cubicBezTo>
                  <a:pt x="11498" y="38110"/>
                  <a:pt x="11525" y="38110"/>
                  <a:pt x="11552" y="38110"/>
                </a:cubicBezTo>
                <a:cubicBezTo>
                  <a:pt x="11607" y="38110"/>
                  <a:pt x="11648" y="38096"/>
                  <a:pt x="11702" y="38096"/>
                </a:cubicBezTo>
                <a:lnTo>
                  <a:pt x="11796" y="38096"/>
                </a:lnTo>
                <a:cubicBezTo>
                  <a:pt x="11837" y="38083"/>
                  <a:pt x="11891" y="38083"/>
                  <a:pt x="11946" y="38083"/>
                </a:cubicBezTo>
                <a:cubicBezTo>
                  <a:pt x="11973" y="38069"/>
                  <a:pt x="12000" y="38069"/>
                  <a:pt x="12027" y="38069"/>
                </a:cubicBezTo>
                <a:cubicBezTo>
                  <a:pt x="12081" y="38069"/>
                  <a:pt x="12121" y="38056"/>
                  <a:pt x="12175" y="38056"/>
                </a:cubicBezTo>
                <a:cubicBezTo>
                  <a:pt x="12202" y="38056"/>
                  <a:pt x="12244" y="38056"/>
                  <a:pt x="12271" y="38042"/>
                </a:cubicBezTo>
                <a:cubicBezTo>
                  <a:pt x="12311" y="38042"/>
                  <a:pt x="12365" y="38042"/>
                  <a:pt x="12406" y="38029"/>
                </a:cubicBezTo>
                <a:cubicBezTo>
                  <a:pt x="12446" y="38029"/>
                  <a:pt x="12473" y="38029"/>
                  <a:pt x="12500" y="38015"/>
                </a:cubicBezTo>
                <a:cubicBezTo>
                  <a:pt x="12555" y="38015"/>
                  <a:pt x="12596" y="38015"/>
                  <a:pt x="12636" y="38002"/>
                </a:cubicBezTo>
                <a:cubicBezTo>
                  <a:pt x="12677" y="38002"/>
                  <a:pt x="12704" y="38002"/>
                  <a:pt x="12731" y="37988"/>
                </a:cubicBezTo>
                <a:cubicBezTo>
                  <a:pt x="12785" y="37988"/>
                  <a:pt x="12825" y="37988"/>
                  <a:pt x="12867" y="37975"/>
                </a:cubicBezTo>
                <a:cubicBezTo>
                  <a:pt x="12894" y="37975"/>
                  <a:pt x="12934" y="37975"/>
                  <a:pt x="12961" y="37961"/>
                </a:cubicBezTo>
                <a:cubicBezTo>
                  <a:pt x="13002" y="37961"/>
                  <a:pt x="13042" y="37948"/>
                  <a:pt x="13083" y="37948"/>
                </a:cubicBezTo>
                <a:cubicBezTo>
                  <a:pt x="13123" y="37948"/>
                  <a:pt x="13150" y="37934"/>
                  <a:pt x="13192" y="37934"/>
                </a:cubicBezTo>
                <a:cubicBezTo>
                  <a:pt x="13232" y="37934"/>
                  <a:pt x="13273" y="37921"/>
                  <a:pt x="13300" y="37921"/>
                </a:cubicBezTo>
                <a:cubicBezTo>
                  <a:pt x="13340" y="37907"/>
                  <a:pt x="13381" y="37907"/>
                  <a:pt x="13408" y="37894"/>
                </a:cubicBezTo>
                <a:cubicBezTo>
                  <a:pt x="13448" y="37894"/>
                  <a:pt x="13475" y="37894"/>
                  <a:pt x="13517" y="37880"/>
                </a:cubicBezTo>
                <a:cubicBezTo>
                  <a:pt x="13557" y="37880"/>
                  <a:pt x="13584" y="37867"/>
                  <a:pt x="13625" y="37867"/>
                </a:cubicBezTo>
                <a:cubicBezTo>
                  <a:pt x="13652" y="37852"/>
                  <a:pt x="13692" y="37852"/>
                  <a:pt x="13719" y="37852"/>
                </a:cubicBezTo>
                <a:cubicBezTo>
                  <a:pt x="13760" y="37839"/>
                  <a:pt x="13787" y="37839"/>
                  <a:pt x="13828" y="37825"/>
                </a:cubicBezTo>
                <a:cubicBezTo>
                  <a:pt x="13855" y="37825"/>
                  <a:pt x="13896" y="37812"/>
                  <a:pt x="13923" y="37812"/>
                </a:cubicBezTo>
                <a:cubicBezTo>
                  <a:pt x="13963" y="37798"/>
                  <a:pt x="13990" y="37798"/>
                  <a:pt x="14031" y="37785"/>
                </a:cubicBezTo>
                <a:cubicBezTo>
                  <a:pt x="14058" y="37785"/>
                  <a:pt x="14085" y="37771"/>
                  <a:pt x="14125" y="37771"/>
                </a:cubicBezTo>
                <a:cubicBezTo>
                  <a:pt x="14153" y="37758"/>
                  <a:pt x="14180" y="37758"/>
                  <a:pt x="14221" y="37744"/>
                </a:cubicBezTo>
                <a:cubicBezTo>
                  <a:pt x="14248" y="37744"/>
                  <a:pt x="14275" y="37731"/>
                  <a:pt x="14302" y="37731"/>
                </a:cubicBezTo>
                <a:cubicBezTo>
                  <a:pt x="14342" y="37717"/>
                  <a:pt x="14369" y="37704"/>
                  <a:pt x="14396" y="37704"/>
                </a:cubicBezTo>
                <a:cubicBezTo>
                  <a:pt x="14423" y="37690"/>
                  <a:pt x="14451" y="37690"/>
                  <a:pt x="14478" y="37677"/>
                </a:cubicBezTo>
                <a:cubicBezTo>
                  <a:pt x="14519" y="37677"/>
                  <a:pt x="14546" y="37663"/>
                  <a:pt x="14573" y="37650"/>
                </a:cubicBezTo>
                <a:cubicBezTo>
                  <a:pt x="14600" y="37650"/>
                  <a:pt x="14627" y="37636"/>
                  <a:pt x="14654" y="37636"/>
                </a:cubicBezTo>
                <a:cubicBezTo>
                  <a:pt x="14681" y="37623"/>
                  <a:pt x="14708" y="37623"/>
                  <a:pt x="14735" y="37609"/>
                </a:cubicBezTo>
                <a:cubicBezTo>
                  <a:pt x="14763" y="37596"/>
                  <a:pt x="14790" y="37596"/>
                  <a:pt x="14817" y="37582"/>
                </a:cubicBezTo>
                <a:cubicBezTo>
                  <a:pt x="14844" y="37569"/>
                  <a:pt x="14871" y="37569"/>
                  <a:pt x="14898" y="37555"/>
                </a:cubicBezTo>
                <a:cubicBezTo>
                  <a:pt x="14925" y="37542"/>
                  <a:pt x="14938" y="37542"/>
                  <a:pt x="14965" y="37527"/>
                </a:cubicBezTo>
                <a:cubicBezTo>
                  <a:pt x="14992" y="37527"/>
                  <a:pt x="15019" y="37514"/>
                  <a:pt x="15046" y="37500"/>
                </a:cubicBezTo>
                <a:cubicBezTo>
                  <a:pt x="15060" y="37487"/>
                  <a:pt x="15088" y="37487"/>
                  <a:pt x="15101" y="37473"/>
                </a:cubicBezTo>
                <a:cubicBezTo>
                  <a:pt x="15128" y="37460"/>
                  <a:pt x="15155" y="37446"/>
                  <a:pt x="15182" y="37446"/>
                </a:cubicBezTo>
                <a:cubicBezTo>
                  <a:pt x="15196" y="37433"/>
                  <a:pt x="15209" y="37433"/>
                  <a:pt x="15223" y="37419"/>
                </a:cubicBezTo>
                <a:cubicBezTo>
                  <a:pt x="15263" y="37406"/>
                  <a:pt x="15304" y="37379"/>
                  <a:pt x="15344" y="37365"/>
                </a:cubicBezTo>
                <a:cubicBezTo>
                  <a:pt x="15873" y="37067"/>
                  <a:pt x="16252" y="36783"/>
                  <a:pt x="16523" y="36485"/>
                </a:cubicBezTo>
                <a:cubicBezTo>
                  <a:pt x="16617" y="36377"/>
                  <a:pt x="16699" y="36268"/>
                  <a:pt x="16753" y="36160"/>
                </a:cubicBezTo>
                <a:cubicBezTo>
                  <a:pt x="16807" y="36092"/>
                  <a:pt x="16834" y="36025"/>
                  <a:pt x="16861" y="35956"/>
                </a:cubicBezTo>
                <a:cubicBezTo>
                  <a:pt x="17011" y="35564"/>
                  <a:pt x="16929" y="35198"/>
                  <a:pt x="16672" y="34873"/>
                </a:cubicBezTo>
                <a:cubicBezTo>
                  <a:pt x="16617" y="34806"/>
                  <a:pt x="16563" y="34752"/>
                  <a:pt x="16496" y="34698"/>
                </a:cubicBezTo>
                <a:cubicBezTo>
                  <a:pt x="16319" y="34535"/>
                  <a:pt x="16076" y="34372"/>
                  <a:pt x="15792" y="34237"/>
                </a:cubicBezTo>
                <a:cubicBezTo>
                  <a:pt x="16577" y="33708"/>
                  <a:pt x="16686" y="33289"/>
                  <a:pt x="16292" y="32977"/>
                </a:cubicBezTo>
                <a:cubicBezTo>
                  <a:pt x="15900" y="32666"/>
                  <a:pt x="14559" y="32002"/>
                  <a:pt x="14369" y="30960"/>
                </a:cubicBezTo>
                <a:cubicBezTo>
                  <a:pt x="14167" y="29916"/>
                  <a:pt x="13448" y="29483"/>
                  <a:pt x="13448" y="29483"/>
                </a:cubicBezTo>
                <a:cubicBezTo>
                  <a:pt x="13448" y="29483"/>
                  <a:pt x="13002" y="27831"/>
                  <a:pt x="12460" y="26111"/>
                </a:cubicBezTo>
                <a:cubicBezTo>
                  <a:pt x="11363" y="22007"/>
                  <a:pt x="10984" y="17011"/>
                  <a:pt x="10984" y="14546"/>
                </a:cubicBezTo>
                <a:cubicBezTo>
                  <a:pt x="11621" y="14492"/>
                  <a:pt x="12284" y="14423"/>
                  <a:pt x="12961" y="14315"/>
                </a:cubicBezTo>
                <a:cubicBezTo>
                  <a:pt x="13435" y="14234"/>
                  <a:pt x="13760" y="13787"/>
                  <a:pt x="13679" y="13313"/>
                </a:cubicBezTo>
                <a:cubicBezTo>
                  <a:pt x="13617" y="12883"/>
                  <a:pt x="13244" y="12586"/>
                  <a:pt x="12820" y="12586"/>
                </a:cubicBezTo>
                <a:cubicBezTo>
                  <a:pt x="12777" y="12586"/>
                  <a:pt x="12734" y="12589"/>
                  <a:pt x="12690" y="12596"/>
                </a:cubicBezTo>
                <a:cubicBezTo>
                  <a:pt x="12148" y="12690"/>
                  <a:pt x="11607" y="12744"/>
                  <a:pt x="11065" y="12798"/>
                </a:cubicBezTo>
                <a:cubicBezTo>
                  <a:pt x="11092" y="12663"/>
                  <a:pt x="11106" y="12542"/>
                  <a:pt x="11119" y="12406"/>
                </a:cubicBezTo>
                <a:cubicBezTo>
                  <a:pt x="11404" y="12365"/>
                  <a:pt x="11688" y="12311"/>
                  <a:pt x="11973" y="12257"/>
                </a:cubicBezTo>
                <a:cubicBezTo>
                  <a:pt x="12446" y="12162"/>
                  <a:pt x="12744" y="11702"/>
                  <a:pt x="12650" y="11227"/>
                </a:cubicBezTo>
                <a:cubicBezTo>
                  <a:pt x="12556" y="10829"/>
                  <a:pt x="12199" y="10543"/>
                  <a:pt x="11806" y="10543"/>
                </a:cubicBezTo>
                <a:cubicBezTo>
                  <a:pt x="11745" y="10543"/>
                  <a:pt x="11683" y="10550"/>
                  <a:pt x="11621" y="10564"/>
                </a:cubicBezTo>
                <a:lnTo>
                  <a:pt x="11417" y="10604"/>
                </a:lnTo>
                <a:lnTo>
                  <a:pt x="11417" y="10388"/>
                </a:lnTo>
                <a:cubicBezTo>
                  <a:pt x="11579" y="10361"/>
                  <a:pt x="11742" y="10321"/>
                  <a:pt x="11904" y="10293"/>
                </a:cubicBezTo>
                <a:cubicBezTo>
                  <a:pt x="12202" y="10225"/>
                  <a:pt x="12392" y="9941"/>
                  <a:pt x="12325" y="9643"/>
                </a:cubicBezTo>
                <a:cubicBezTo>
                  <a:pt x="12277" y="9391"/>
                  <a:pt x="12038" y="9214"/>
                  <a:pt x="11786" y="9214"/>
                </a:cubicBezTo>
                <a:cubicBezTo>
                  <a:pt x="11754" y="9214"/>
                  <a:pt x="11721" y="9217"/>
                  <a:pt x="11688" y="9223"/>
                </a:cubicBezTo>
                <a:cubicBezTo>
                  <a:pt x="11621" y="9237"/>
                  <a:pt x="11566" y="9250"/>
                  <a:pt x="11512" y="9264"/>
                </a:cubicBezTo>
                <a:cubicBezTo>
                  <a:pt x="11485" y="9264"/>
                  <a:pt x="11471" y="9264"/>
                  <a:pt x="11458" y="9250"/>
                </a:cubicBezTo>
                <a:cubicBezTo>
                  <a:pt x="11458" y="9169"/>
                  <a:pt x="11458" y="8952"/>
                  <a:pt x="11471" y="8654"/>
                </a:cubicBezTo>
                <a:cubicBezTo>
                  <a:pt x="11471" y="8519"/>
                  <a:pt x="11485" y="8343"/>
                  <a:pt x="11498" y="8167"/>
                </a:cubicBezTo>
                <a:cubicBezTo>
                  <a:pt x="11498" y="8004"/>
                  <a:pt x="11512" y="7815"/>
                  <a:pt x="11525" y="7625"/>
                </a:cubicBezTo>
                <a:cubicBezTo>
                  <a:pt x="11552" y="7246"/>
                  <a:pt x="11594" y="6854"/>
                  <a:pt x="11648" y="6529"/>
                </a:cubicBezTo>
                <a:cubicBezTo>
                  <a:pt x="11688" y="6271"/>
                  <a:pt x="11742" y="6054"/>
                  <a:pt x="11796" y="5892"/>
                </a:cubicBezTo>
                <a:cubicBezTo>
                  <a:pt x="11810" y="5837"/>
                  <a:pt x="11837" y="5783"/>
                  <a:pt x="11850" y="5743"/>
                </a:cubicBezTo>
                <a:cubicBezTo>
                  <a:pt x="12189" y="5093"/>
                  <a:pt x="13083" y="3914"/>
                  <a:pt x="13381" y="3481"/>
                </a:cubicBezTo>
                <a:cubicBezTo>
                  <a:pt x="13435" y="3400"/>
                  <a:pt x="13475" y="3318"/>
                  <a:pt x="13490" y="3251"/>
                </a:cubicBezTo>
                <a:lnTo>
                  <a:pt x="13490" y="3197"/>
                </a:lnTo>
                <a:cubicBezTo>
                  <a:pt x="13479" y="3109"/>
                  <a:pt x="13416" y="3052"/>
                  <a:pt x="13302" y="3052"/>
                </a:cubicBezTo>
                <a:cubicBezTo>
                  <a:pt x="13136" y="3052"/>
                  <a:pt x="12859" y="3173"/>
                  <a:pt x="12473" y="3495"/>
                </a:cubicBezTo>
                <a:cubicBezTo>
                  <a:pt x="12406" y="3549"/>
                  <a:pt x="12352" y="3603"/>
                  <a:pt x="12284" y="3657"/>
                </a:cubicBezTo>
                <a:cubicBezTo>
                  <a:pt x="12250" y="3691"/>
                  <a:pt x="12226" y="3715"/>
                  <a:pt x="12203" y="3715"/>
                </a:cubicBezTo>
                <a:cubicBezTo>
                  <a:pt x="12199" y="3715"/>
                  <a:pt x="12194" y="3714"/>
                  <a:pt x="12189" y="3712"/>
                </a:cubicBezTo>
                <a:cubicBezTo>
                  <a:pt x="12162" y="3712"/>
                  <a:pt x="12148" y="3685"/>
                  <a:pt x="12121" y="3643"/>
                </a:cubicBezTo>
                <a:cubicBezTo>
                  <a:pt x="12108" y="3630"/>
                  <a:pt x="12108" y="3603"/>
                  <a:pt x="12094" y="3576"/>
                </a:cubicBezTo>
                <a:cubicBezTo>
                  <a:pt x="12067" y="3495"/>
                  <a:pt x="12040" y="3373"/>
                  <a:pt x="12013" y="3237"/>
                </a:cubicBezTo>
                <a:cubicBezTo>
                  <a:pt x="11959" y="3048"/>
                  <a:pt x="11864" y="2912"/>
                  <a:pt x="11756" y="2818"/>
                </a:cubicBezTo>
                <a:cubicBezTo>
                  <a:pt x="11648" y="2722"/>
                  <a:pt x="11512" y="2682"/>
                  <a:pt x="11404" y="2682"/>
                </a:cubicBezTo>
                <a:cubicBezTo>
                  <a:pt x="11282" y="2682"/>
                  <a:pt x="11119" y="2899"/>
                  <a:pt x="11011" y="3075"/>
                </a:cubicBezTo>
                <a:cubicBezTo>
                  <a:pt x="10984" y="3116"/>
                  <a:pt x="10971" y="3143"/>
                  <a:pt x="10956" y="3170"/>
                </a:cubicBezTo>
                <a:cubicBezTo>
                  <a:pt x="10943" y="3183"/>
                  <a:pt x="10929" y="3197"/>
                  <a:pt x="10929" y="3210"/>
                </a:cubicBezTo>
                <a:lnTo>
                  <a:pt x="10889" y="3291"/>
                </a:lnTo>
                <a:cubicBezTo>
                  <a:pt x="10889" y="3291"/>
                  <a:pt x="10131" y="2601"/>
                  <a:pt x="9331" y="2439"/>
                </a:cubicBezTo>
                <a:lnTo>
                  <a:pt x="9331" y="1937"/>
                </a:lnTo>
                <a:cubicBezTo>
                  <a:pt x="9331" y="1937"/>
                  <a:pt x="9440" y="1870"/>
                  <a:pt x="9548" y="1707"/>
                </a:cubicBezTo>
                <a:cubicBezTo>
                  <a:pt x="9643" y="1558"/>
                  <a:pt x="9738" y="1314"/>
                  <a:pt x="9725" y="976"/>
                </a:cubicBezTo>
                <a:cubicBezTo>
                  <a:pt x="9711" y="895"/>
                  <a:pt x="9698" y="814"/>
                  <a:pt x="9683" y="745"/>
                </a:cubicBezTo>
                <a:cubicBezTo>
                  <a:pt x="9670" y="718"/>
                  <a:pt x="9670" y="705"/>
                  <a:pt x="9656" y="678"/>
                </a:cubicBezTo>
                <a:cubicBezTo>
                  <a:pt x="9643" y="637"/>
                  <a:pt x="9629" y="583"/>
                  <a:pt x="9616" y="543"/>
                </a:cubicBezTo>
                <a:cubicBezTo>
                  <a:pt x="9602" y="516"/>
                  <a:pt x="9575" y="501"/>
                  <a:pt x="9562" y="474"/>
                </a:cubicBezTo>
                <a:cubicBezTo>
                  <a:pt x="9548" y="447"/>
                  <a:pt x="9521" y="407"/>
                  <a:pt x="9508" y="380"/>
                </a:cubicBezTo>
                <a:lnTo>
                  <a:pt x="9440" y="312"/>
                </a:lnTo>
                <a:lnTo>
                  <a:pt x="9386" y="258"/>
                </a:lnTo>
                <a:cubicBezTo>
                  <a:pt x="9345" y="231"/>
                  <a:pt x="9318" y="204"/>
                  <a:pt x="9291" y="176"/>
                </a:cubicBezTo>
                <a:cubicBezTo>
                  <a:pt x="9277" y="176"/>
                  <a:pt x="9250" y="163"/>
                  <a:pt x="9237" y="149"/>
                </a:cubicBezTo>
                <a:cubicBezTo>
                  <a:pt x="9196" y="122"/>
                  <a:pt x="9156" y="109"/>
                  <a:pt x="9115" y="95"/>
                </a:cubicBezTo>
                <a:cubicBezTo>
                  <a:pt x="9115" y="82"/>
                  <a:pt x="9102" y="82"/>
                  <a:pt x="9088" y="82"/>
                </a:cubicBezTo>
                <a:cubicBezTo>
                  <a:pt x="9048" y="55"/>
                  <a:pt x="8993" y="41"/>
                  <a:pt x="8952" y="28"/>
                </a:cubicBezTo>
                <a:lnTo>
                  <a:pt x="8939" y="28"/>
                </a:lnTo>
                <a:cubicBezTo>
                  <a:pt x="8885" y="14"/>
                  <a:pt x="8844" y="14"/>
                  <a:pt x="8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1"/>
          <p:cNvSpPr/>
          <p:nvPr/>
        </p:nvSpPr>
        <p:spPr>
          <a:xfrm flipH="1" rot="5400000">
            <a:off x="1080039" y="140623"/>
            <a:ext cx="1498325" cy="2218378"/>
          </a:xfrm>
          <a:custGeom>
            <a:rect b="b" l="l" r="r" t="t"/>
            <a:pathLst>
              <a:path extrusionOk="0" h="13815" w="9331">
                <a:moveTo>
                  <a:pt x="4456" y="1"/>
                </a:moveTo>
                <a:lnTo>
                  <a:pt x="3128" y="14"/>
                </a:lnTo>
                <a:lnTo>
                  <a:pt x="3128" y="461"/>
                </a:lnTo>
                <a:lnTo>
                  <a:pt x="2830" y="461"/>
                </a:lnTo>
                <a:lnTo>
                  <a:pt x="2830" y="14"/>
                </a:lnTo>
                <a:lnTo>
                  <a:pt x="1043" y="14"/>
                </a:lnTo>
                <a:lnTo>
                  <a:pt x="1043" y="1314"/>
                </a:lnTo>
                <a:cubicBezTo>
                  <a:pt x="1043" y="1314"/>
                  <a:pt x="1747" y="1720"/>
                  <a:pt x="1882" y="1734"/>
                </a:cubicBezTo>
                <a:cubicBezTo>
                  <a:pt x="1626" y="1747"/>
                  <a:pt x="1503" y="2018"/>
                  <a:pt x="2018" y="2059"/>
                </a:cubicBezTo>
                <a:cubicBezTo>
                  <a:pt x="2018" y="2059"/>
                  <a:pt x="2384" y="7002"/>
                  <a:pt x="1301" y="9643"/>
                </a:cubicBezTo>
                <a:cubicBezTo>
                  <a:pt x="759" y="10956"/>
                  <a:pt x="1" y="11377"/>
                  <a:pt x="732" y="11918"/>
                </a:cubicBezTo>
                <a:lnTo>
                  <a:pt x="732" y="12162"/>
                </a:lnTo>
                <a:lnTo>
                  <a:pt x="732" y="12229"/>
                </a:lnTo>
                <a:lnTo>
                  <a:pt x="732" y="12433"/>
                </a:lnTo>
                <a:lnTo>
                  <a:pt x="732" y="12500"/>
                </a:lnTo>
                <a:cubicBezTo>
                  <a:pt x="732" y="12500"/>
                  <a:pt x="55" y="12690"/>
                  <a:pt x="55" y="13069"/>
                </a:cubicBezTo>
                <a:cubicBezTo>
                  <a:pt x="55" y="13448"/>
                  <a:pt x="501" y="13800"/>
                  <a:pt x="4497" y="13814"/>
                </a:cubicBezTo>
                <a:lnTo>
                  <a:pt x="4781" y="13814"/>
                </a:lnTo>
                <a:cubicBezTo>
                  <a:pt x="8220" y="13800"/>
                  <a:pt x="9331" y="13421"/>
                  <a:pt x="9168" y="12988"/>
                </a:cubicBezTo>
                <a:cubicBezTo>
                  <a:pt x="9020" y="12581"/>
                  <a:pt x="8275" y="12473"/>
                  <a:pt x="8275" y="12473"/>
                </a:cubicBezTo>
                <a:lnTo>
                  <a:pt x="8275" y="12446"/>
                </a:lnTo>
                <a:lnTo>
                  <a:pt x="8275" y="12338"/>
                </a:lnTo>
                <a:lnTo>
                  <a:pt x="8275" y="12310"/>
                </a:lnTo>
                <a:lnTo>
                  <a:pt x="8275" y="11985"/>
                </a:lnTo>
                <a:lnTo>
                  <a:pt x="8275" y="11904"/>
                </a:lnTo>
                <a:cubicBezTo>
                  <a:pt x="8830" y="11688"/>
                  <a:pt x="8843" y="11214"/>
                  <a:pt x="7991" y="10022"/>
                </a:cubicBezTo>
                <a:cubicBezTo>
                  <a:pt x="6853" y="8424"/>
                  <a:pt x="6609" y="3454"/>
                  <a:pt x="6731" y="2045"/>
                </a:cubicBezTo>
                <a:cubicBezTo>
                  <a:pt x="7029" y="1951"/>
                  <a:pt x="6920" y="1788"/>
                  <a:pt x="6745" y="1720"/>
                </a:cubicBezTo>
                <a:cubicBezTo>
                  <a:pt x="6826" y="1680"/>
                  <a:pt x="7097" y="1517"/>
                  <a:pt x="7287" y="1409"/>
                </a:cubicBezTo>
                <a:cubicBezTo>
                  <a:pt x="7381" y="1341"/>
                  <a:pt x="7449" y="1301"/>
                  <a:pt x="7449" y="1301"/>
                </a:cubicBezTo>
                <a:lnTo>
                  <a:pt x="7449" y="1"/>
                </a:lnTo>
                <a:lnTo>
                  <a:pt x="5824" y="1"/>
                </a:lnTo>
                <a:lnTo>
                  <a:pt x="5824" y="407"/>
                </a:lnTo>
                <a:lnTo>
                  <a:pt x="5607" y="407"/>
                </a:lnTo>
                <a:lnTo>
                  <a:pt x="55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txBox="1"/>
          <p:nvPr>
            <p:ph type="title"/>
          </p:nvPr>
        </p:nvSpPr>
        <p:spPr>
          <a:xfrm>
            <a:off x="720000" y="2310300"/>
            <a:ext cx="4045200" cy="1482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4200"/>
              <a:buNone/>
              <a:defRPr sz="81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4" name="Google Shape;124;p21"/>
          <p:cNvSpPr txBox="1"/>
          <p:nvPr>
            <p:ph idx="1" type="subTitle"/>
          </p:nvPr>
        </p:nvSpPr>
        <p:spPr>
          <a:xfrm>
            <a:off x="720000" y="3651600"/>
            <a:ext cx="3475200" cy="95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5" name="Google Shape;125;p21"/>
          <p:cNvSpPr/>
          <p:nvPr/>
        </p:nvSpPr>
        <p:spPr>
          <a:xfrm>
            <a:off x="333900" y="268500"/>
            <a:ext cx="8476200" cy="460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p:nvPr/>
        </p:nvSpPr>
        <p:spPr>
          <a:xfrm>
            <a:off x="209625" y="144000"/>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1"/>
          <p:cNvSpPr/>
          <p:nvPr/>
        </p:nvSpPr>
        <p:spPr>
          <a:xfrm>
            <a:off x="209625" y="4751825"/>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1"/>
          <p:cNvSpPr/>
          <p:nvPr/>
        </p:nvSpPr>
        <p:spPr>
          <a:xfrm>
            <a:off x="8686100" y="144000"/>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p:nvPr/>
        </p:nvSpPr>
        <p:spPr>
          <a:xfrm>
            <a:off x="8686100" y="4751825"/>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130" name="Shape 130"/>
        <p:cNvGrpSpPr/>
        <p:nvPr/>
      </p:nvGrpSpPr>
      <p:grpSpPr>
        <a:xfrm>
          <a:off x="0" y="0"/>
          <a:ext cx="0" cy="0"/>
          <a:chOff x="0" y="0"/>
          <a:chExt cx="0" cy="0"/>
        </a:xfrm>
      </p:grpSpPr>
      <p:sp>
        <p:nvSpPr>
          <p:cNvPr id="131" name="Google Shape;131;p22"/>
          <p:cNvSpPr txBox="1"/>
          <p:nvPr>
            <p:ph idx="1" type="body"/>
          </p:nvPr>
        </p:nvSpPr>
        <p:spPr>
          <a:xfrm>
            <a:off x="947925" y="922700"/>
            <a:ext cx="3265500" cy="11223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600"/>
              <a:buNone/>
              <a:defRPr b="1" sz="2900">
                <a:solidFill>
                  <a:schemeClr val="lt2"/>
                </a:solidFill>
                <a:latin typeface="Oranienbaum"/>
                <a:ea typeface="Oranienbaum"/>
                <a:cs typeface="Oranienbaum"/>
                <a:sym typeface="Oranienbaum"/>
              </a:defRPr>
            </a:lvl1pPr>
          </a:lstStyle>
          <a:p/>
        </p:txBody>
      </p:sp>
      <p:sp>
        <p:nvSpPr>
          <p:cNvPr id="132" name="Google Shape;132;p22"/>
          <p:cNvSpPr/>
          <p:nvPr/>
        </p:nvSpPr>
        <p:spPr>
          <a:xfrm>
            <a:off x="333900" y="268500"/>
            <a:ext cx="8476200" cy="46065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a:off x="209625" y="144000"/>
            <a:ext cx="247800" cy="247800"/>
          </a:xfrm>
          <a:prstGeom prst="diamond">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209625" y="4751825"/>
            <a:ext cx="247800" cy="247800"/>
          </a:xfrm>
          <a:prstGeom prst="diamond">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8686100" y="144000"/>
            <a:ext cx="247800" cy="247800"/>
          </a:xfrm>
          <a:prstGeom prst="diamond">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8686100" y="4751825"/>
            <a:ext cx="247800" cy="247800"/>
          </a:xfrm>
          <a:prstGeom prst="diamond">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7" name="Shape 137"/>
        <p:cNvGrpSpPr/>
        <p:nvPr/>
      </p:nvGrpSpPr>
      <p:grpSpPr>
        <a:xfrm>
          <a:off x="0" y="0"/>
          <a:ext cx="0" cy="0"/>
          <a:chOff x="0" y="0"/>
          <a:chExt cx="0" cy="0"/>
        </a:xfrm>
      </p:grpSpPr>
      <p:sp>
        <p:nvSpPr>
          <p:cNvPr id="138" name="Google Shape;138;p23"/>
          <p:cNvSpPr/>
          <p:nvPr/>
        </p:nvSpPr>
        <p:spPr>
          <a:xfrm>
            <a:off x="1235225" y="470300"/>
            <a:ext cx="2442901" cy="6191431"/>
          </a:xfrm>
          <a:custGeom>
            <a:rect b="b" l="l" r="r" t="t"/>
            <a:pathLst>
              <a:path extrusionOk="0" h="40711" w="16063">
                <a:moveTo>
                  <a:pt x="8329" y="1"/>
                </a:moveTo>
                <a:cubicBezTo>
                  <a:pt x="7856" y="1"/>
                  <a:pt x="7503" y="14"/>
                  <a:pt x="7260" y="55"/>
                </a:cubicBezTo>
                <a:cubicBezTo>
                  <a:pt x="6704" y="163"/>
                  <a:pt x="6839" y="407"/>
                  <a:pt x="6921" y="515"/>
                </a:cubicBezTo>
                <a:cubicBezTo>
                  <a:pt x="7056" y="718"/>
                  <a:pt x="7233" y="976"/>
                  <a:pt x="7408" y="1219"/>
                </a:cubicBezTo>
                <a:cubicBezTo>
                  <a:pt x="7720" y="1693"/>
                  <a:pt x="7639" y="1842"/>
                  <a:pt x="7585" y="1910"/>
                </a:cubicBezTo>
                <a:cubicBezTo>
                  <a:pt x="7567" y="1927"/>
                  <a:pt x="7543" y="1935"/>
                  <a:pt x="7514" y="1935"/>
                </a:cubicBezTo>
                <a:cubicBezTo>
                  <a:pt x="7319" y="1935"/>
                  <a:pt x="6899" y="1580"/>
                  <a:pt x="6664" y="1368"/>
                </a:cubicBezTo>
                <a:cubicBezTo>
                  <a:pt x="6522" y="1248"/>
                  <a:pt x="6391" y="1168"/>
                  <a:pt x="6299" y="1168"/>
                </a:cubicBezTo>
                <a:cubicBezTo>
                  <a:pt x="6215" y="1168"/>
                  <a:pt x="6162" y="1234"/>
                  <a:pt x="6162" y="1395"/>
                </a:cubicBezTo>
                <a:lnTo>
                  <a:pt x="6162" y="3697"/>
                </a:lnTo>
                <a:cubicBezTo>
                  <a:pt x="6162" y="3831"/>
                  <a:pt x="6213" y="3906"/>
                  <a:pt x="6319" y="3906"/>
                </a:cubicBezTo>
                <a:cubicBezTo>
                  <a:pt x="6417" y="3906"/>
                  <a:pt x="6562" y="3841"/>
                  <a:pt x="6758" y="3697"/>
                </a:cubicBezTo>
                <a:cubicBezTo>
                  <a:pt x="7116" y="3427"/>
                  <a:pt x="7413" y="3207"/>
                  <a:pt x="7532" y="3207"/>
                </a:cubicBezTo>
                <a:cubicBezTo>
                  <a:pt x="7561" y="3207"/>
                  <a:pt x="7579" y="3221"/>
                  <a:pt x="7585" y="3251"/>
                </a:cubicBezTo>
                <a:cubicBezTo>
                  <a:pt x="7598" y="3413"/>
                  <a:pt x="7598" y="3549"/>
                  <a:pt x="7462" y="3711"/>
                </a:cubicBezTo>
                <a:cubicBezTo>
                  <a:pt x="7341" y="3860"/>
                  <a:pt x="7056" y="4158"/>
                  <a:pt x="6866" y="4388"/>
                </a:cubicBezTo>
                <a:cubicBezTo>
                  <a:pt x="6610" y="4699"/>
                  <a:pt x="6812" y="4768"/>
                  <a:pt x="6893" y="4768"/>
                </a:cubicBezTo>
                <a:lnTo>
                  <a:pt x="7354" y="4768"/>
                </a:lnTo>
                <a:lnTo>
                  <a:pt x="7354" y="4808"/>
                </a:lnTo>
                <a:lnTo>
                  <a:pt x="7354" y="5309"/>
                </a:lnTo>
                <a:cubicBezTo>
                  <a:pt x="6880" y="5391"/>
                  <a:pt x="6704" y="6041"/>
                  <a:pt x="7124" y="6230"/>
                </a:cubicBezTo>
                <a:cubicBezTo>
                  <a:pt x="7124" y="6230"/>
                  <a:pt x="3468" y="6691"/>
                  <a:pt x="3427" y="7300"/>
                </a:cubicBezTo>
                <a:cubicBezTo>
                  <a:pt x="3414" y="7747"/>
                  <a:pt x="4564" y="10089"/>
                  <a:pt x="5255" y="11702"/>
                </a:cubicBezTo>
                <a:lnTo>
                  <a:pt x="5255" y="11687"/>
                </a:lnTo>
                <a:cubicBezTo>
                  <a:pt x="5553" y="12365"/>
                  <a:pt x="5702" y="12839"/>
                  <a:pt x="5770" y="13137"/>
                </a:cubicBezTo>
                <a:cubicBezTo>
                  <a:pt x="5566" y="13110"/>
                  <a:pt x="5445" y="13083"/>
                  <a:pt x="5445" y="13083"/>
                </a:cubicBezTo>
                <a:cubicBezTo>
                  <a:pt x="5418" y="13079"/>
                  <a:pt x="5391" y="13077"/>
                  <a:pt x="5364" y="13077"/>
                </a:cubicBezTo>
                <a:cubicBezTo>
                  <a:pt x="5097" y="13077"/>
                  <a:pt x="4857" y="13259"/>
                  <a:pt x="4808" y="13529"/>
                </a:cubicBezTo>
                <a:cubicBezTo>
                  <a:pt x="4768" y="13773"/>
                  <a:pt x="4903" y="14017"/>
                  <a:pt x="5120" y="14112"/>
                </a:cubicBezTo>
                <a:cubicBezTo>
                  <a:pt x="4862" y="14085"/>
                  <a:pt x="4714" y="14058"/>
                  <a:pt x="4714" y="14058"/>
                </a:cubicBezTo>
                <a:cubicBezTo>
                  <a:pt x="4671" y="14052"/>
                  <a:pt x="4629" y="14049"/>
                  <a:pt x="4587" y="14049"/>
                </a:cubicBezTo>
                <a:cubicBezTo>
                  <a:pt x="4162" y="14049"/>
                  <a:pt x="3787" y="14356"/>
                  <a:pt x="3724" y="14775"/>
                </a:cubicBezTo>
                <a:cubicBezTo>
                  <a:pt x="3643" y="15250"/>
                  <a:pt x="3968" y="15696"/>
                  <a:pt x="4443" y="15764"/>
                </a:cubicBezTo>
                <a:cubicBezTo>
                  <a:pt x="4447" y="15769"/>
                  <a:pt x="4452" y="15772"/>
                  <a:pt x="4457" y="15774"/>
                </a:cubicBezTo>
                <a:lnTo>
                  <a:pt x="4457" y="15774"/>
                </a:lnTo>
                <a:cubicBezTo>
                  <a:pt x="4197" y="15749"/>
                  <a:pt x="4050" y="15737"/>
                  <a:pt x="4050" y="15737"/>
                </a:cubicBezTo>
                <a:cubicBezTo>
                  <a:pt x="4008" y="15732"/>
                  <a:pt x="3967" y="15729"/>
                  <a:pt x="3926" y="15729"/>
                </a:cubicBezTo>
                <a:cubicBezTo>
                  <a:pt x="3461" y="15729"/>
                  <a:pt x="3056" y="16077"/>
                  <a:pt x="2993" y="16550"/>
                </a:cubicBezTo>
                <a:cubicBezTo>
                  <a:pt x="2926" y="17064"/>
                  <a:pt x="3291" y="17538"/>
                  <a:pt x="3820" y="17606"/>
                </a:cubicBezTo>
                <a:cubicBezTo>
                  <a:pt x="3860" y="17606"/>
                  <a:pt x="4645" y="17700"/>
                  <a:pt x="5945" y="17769"/>
                </a:cubicBezTo>
                <a:cubicBezTo>
                  <a:pt x="5945" y="17769"/>
                  <a:pt x="5945" y="17863"/>
                  <a:pt x="5960" y="17890"/>
                </a:cubicBezTo>
                <a:cubicBezTo>
                  <a:pt x="6095" y="20788"/>
                  <a:pt x="6135" y="29645"/>
                  <a:pt x="4470" y="32287"/>
                </a:cubicBezTo>
                <a:cubicBezTo>
                  <a:pt x="4437" y="32284"/>
                  <a:pt x="4404" y="32283"/>
                  <a:pt x="4372" y="32283"/>
                </a:cubicBezTo>
                <a:cubicBezTo>
                  <a:pt x="3578" y="32283"/>
                  <a:pt x="2956" y="33072"/>
                  <a:pt x="3372" y="34074"/>
                </a:cubicBezTo>
                <a:cubicBezTo>
                  <a:pt x="1707" y="34141"/>
                  <a:pt x="732" y="35808"/>
                  <a:pt x="2005" y="37054"/>
                </a:cubicBezTo>
                <a:cubicBezTo>
                  <a:pt x="1" y="37960"/>
                  <a:pt x="95" y="39220"/>
                  <a:pt x="2520" y="40006"/>
                </a:cubicBezTo>
                <a:cubicBezTo>
                  <a:pt x="4618" y="40669"/>
                  <a:pt x="7558" y="40710"/>
                  <a:pt x="8329" y="40710"/>
                </a:cubicBezTo>
                <a:lnTo>
                  <a:pt x="9074" y="40710"/>
                </a:lnTo>
                <a:cubicBezTo>
                  <a:pt x="9087" y="40696"/>
                  <a:pt x="9087" y="40696"/>
                  <a:pt x="9101" y="40696"/>
                </a:cubicBezTo>
                <a:lnTo>
                  <a:pt x="9399" y="40696"/>
                </a:lnTo>
                <a:cubicBezTo>
                  <a:pt x="9494" y="40683"/>
                  <a:pt x="9589" y="40683"/>
                  <a:pt x="9697" y="40683"/>
                </a:cubicBezTo>
                <a:lnTo>
                  <a:pt x="9737" y="40683"/>
                </a:lnTo>
                <a:cubicBezTo>
                  <a:pt x="9833" y="40669"/>
                  <a:pt x="9941" y="40669"/>
                  <a:pt x="10049" y="40656"/>
                </a:cubicBezTo>
                <a:lnTo>
                  <a:pt x="10090" y="40656"/>
                </a:lnTo>
                <a:cubicBezTo>
                  <a:pt x="10198" y="40656"/>
                  <a:pt x="10306" y="40642"/>
                  <a:pt x="10415" y="40629"/>
                </a:cubicBezTo>
                <a:lnTo>
                  <a:pt x="10469" y="40629"/>
                </a:lnTo>
                <a:cubicBezTo>
                  <a:pt x="10577" y="40629"/>
                  <a:pt x="10700" y="40615"/>
                  <a:pt x="10808" y="40602"/>
                </a:cubicBezTo>
                <a:lnTo>
                  <a:pt x="10862" y="40602"/>
                </a:lnTo>
                <a:cubicBezTo>
                  <a:pt x="10983" y="40588"/>
                  <a:pt x="11106" y="40575"/>
                  <a:pt x="11214" y="40561"/>
                </a:cubicBezTo>
                <a:lnTo>
                  <a:pt x="11268" y="40561"/>
                </a:lnTo>
                <a:lnTo>
                  <a:pt x="11633" y="40521"/>
                </a:lnTo>
                <a:cubicBezTo>
                  <a:pt x="11661" y="40506"/>
                  <a:pt x="11675" y="40506"/>
                  <a:pt x="11688" y="40506"/>
                </a:cubicBezTo>
                <a:cubicBezTo>
                  <a:pt x="11810" y="40493"/>
                  <a:pt x="11931" y="40479"/>
                  <a:pt x="12067" y="40452"/>
                </a:cubicBezTo>
                <a:lnTo>
                  <a:pt x="12108" y="40452"/>
                </a:lnTo>
                <a:cubicBezTo>
                  <a:pt x="12243" y="40425"/>
                  <a:pt x="12365" y="40412"/>
                  <a:pt x="12487" y="40385"/>
                </a:cubicBezTo>
                <a:lnTo>
                  <a:pt x="12541" y="40385"/>
                </a:lnTo>
                <a:cubicBezTo>
                  <a:pt x="12663" y="40358"/>
                  <a:pt x="12785" y="40331"/>
                  <a:pt x="12921" y="40304"/>
                </a:cubicBezTo>
                <a:lnTo>
                  <a:pt x="12948" y="40304"/>
                </a:lnTo>
                <a:cubicBezTo>
                  <a:pt x="13083" y="40277"/>
                  <a:pt x="13204" y="40250"/>
                  <a:pt x="13327" y="40223"/>
                </a:cubicBezTo>
                <a:cubicBezTo>
                  <a:pt x="13340" y="40223"/>
                  <a:pt x="13354" y="40209"/>
                  <a:pt x="13354" y="40209"/>
                </a:cubicBezTo>
                <a:cubicBezTo>
                  <a:pt x="13489" y="40181"/>
                  <a:pt x="13611" y="40154"/>
                  <a:pt x="13746" y="40114"/>
                </a:cubicBezTo>
                <a:lnTo>
                  <a:pt x="13760" y="40114"/>
                </a:lnTo>
                <a:cubicBezTo>
                  <a:pt x="13882" y="40073"/>
                  <a:pt x="14017" y="40033"/>
                  <a:pt x="14139" y="40006"/>
                </a:cubicBezTo>
                <a:cubicBezTo>
                  <a:pt x="14519" y="39883"/>
                  <a:pt x="14844" y="39748"/>
                  <a:pt x="15100" y="39600"/>
                </a:cubicBezTo>
                <a:cubicBezTo>
                  <a:pt x="15737" y="39261"/>
                  <a:pt x="16062" y="38868"/>
                  <a:pt x="16062" y="38475"/>
                </a:cubicBezTo>
                <a:cubicBezTo>
                  <a:pt x="16062" y="38408"/>
                  <a:pt x="16062" y="38340"/>
                  <a:pt x="16048" y="38272"/>
                </a:cubicBezTo>
                <a:cubicBezTo>
                  <a:pt x="16035" y="38245"/>
                  <a:pt x="16021" y="38204"/>
                  <a:pt x="16008" y="38177"/>
                </a:cubicBezTo>
                <a:cubicBezTo>
                  <a:pt x="15967" y="38042"/>
                  <a:pt x="15873" y="37920"/>
                  <a:pt x="15765" y="37785"/>
                </a:cubicBezTo>
                <a:cubicBezTo>
                  <a:pt x="15521" y="37527"/>
                  <a:pt x="15155" y="37283"/>
                  <a:pt x="14654" y="37054"/>
                </a:cubicBezTo>
                <a:cubicBezTo>
                  <a:pt x="14817" y="36891"/>
                  <a:pt x="14952" y="36729"/>
                  <a:pt x="15046" y="36579"/>
                </a:cubicBezTo>
                <a:cubicBezTo>
                  <a:pt x="15087" y="36498"/>
                  <a:pt x="15127" y="36417"/>
                  <a:pt x="15155" y="36335"/>
                </a:cubicBezTo>
                <a:cubicBezTo>
                  <a:pt x="15344" y="35862"/>
                  <a:pt x="15209" y="35387"/>
                  <a:pt x="14911" y="34995"/>
                </a:cubicBezTo>
                <a:cubicBezTo>
                  <a:pt x="14857" y="34941"/>
                  <a:pt x="14802" y="34873"/>
                  <a:pt x="14735" y="34818"/>
                </a:cubicBezTo>
                <a:cubicBezTo>
                  <a:pt x="14532" y="34602"/>
                  <a:pt x="14261" y="34426"/>
                  <a:pt x="13963" y="34291"/>
                </a:cubicBezTo>
                <a:cubicBezTo>
                  <a:pt x="13882" y="34250"/>
                  <a:pt x="13800" y="34210"/>
                  <a:pt x="13706" y="34183"/>
                </a:cubicBezTo>
                <a:cubicBezTo>
                  <a:pt x="13571" y="34141"/>
                  <a:pt x="13435" y="34101"/>
                  <a:pt x="13286" y="34074"/>
                </a:cubicBezTo>
                <a:cubicBezTo>
                  <a:pt x="13313" y="34006"/>
                  <a:pt x="13340" y="33939"/>
                  <a:pt x="13354" y="33885"/>
                </a:cubicBezTo>
                <a:cubicBezTo>
                  <a:pt x="13394" y="33749"/>
                  <a:pt x="13408" y="33627"/>
                  <a:pt x="13421" y="33518"/>
                </a:cubicBezTo>
                <a:cubicBezTo>
                  <a:pt x="13447" y="32796"/>
                  <a:pt x="12932" y="32283"/>
                  <a:pt x="12286" y="32283"/>
                </a:cubicBezTo>
                <a:cubicBezTo>
                  <a:pt x="12254" y="32283"/>
                  <a:pt x="12222" y="32284"/>
                  <a:pt x="12189" y="32287"/>
                </a:cubicBezTo>
                <a:cubicBezTo>
                  <a:pt x="11579" y="31324"/>
                  <a:pt x="11200" y="29510"/>
                  <a:pt x="10956" y="27465"/>
                </a:cubicBezTo>
                <a:cubicBezTo>
                  <a:pt x="10808" y="26165"/>
                  <a:pt x="10727" y="24770"/>
                  <a:pt x="10685" y="23430"/>
                </a:cubicBezTo>
                <a:cubicBezTo>
                  <a:pt x="10672" y="23050"/>
                  <a:pt x="10658" y="22671"/>
                  <a:pt x="10645" y="22305"/>
                </a:cubicBezTo>
                <a:cubicBezTo>
                  <a:pt x="10618" y="20382"/>
                  <a:pt x="10658" y="18690"/>
                  <a:pt x="10713" y="17755"/>
                </a:cubicBezTo>
                <a:cubicBezTo>
                  <a:pt x="11850" y="17687"/>
                  <a:pt x="12541" y="17606"/>
                  <a:pt x="12596" y="17606"/>
                </a:cubicBezTo>
                <a:cubicBezTo>
                  <a:pt x="13110" y="17538"/>
                  <a:pt x="13475" y="17064"/>
                  <a:pt x="13408" y="16550"/>
                </a:cubicBezTo>
                <a:cubicBezTo>
                  <a:pt x="13358" y="16077"/>
                  <a:pt x="12953" y="15729"/>
                  <a:pt x="12488" y="15729"/>
                </a:cubicBezTo>
                <a:cubicBezTo>
                  <a:pt x="12448" y="15729"/>
                  <a:pt x="12406" y="15732"/>
                  <a:pt x="12365" y="15737"/>
                </a:cubicBezTo>
                <a:cubicBezTo>
                  <a:pt x="12353" y="15737"/>
                  <a:pt x="12223" y="15748"/>
                  <a:pt x="11989" y="15772"/>
                </a:cubicBezTo>
                <a:lnTo>
                  <a:pt x="11989" y="15772"/>
                </a:lnTo>
                <a:cubicBezTo>
                  <a:pt x="12447" y="15677"/>
                  <a:pt x="12757" y="15253"/>
                  <a:pt x="12690" y="14789"/>
                </a:cubicBezTo>
                <a:cubicBezTo>
                  <a:pt x="12616" y="14357"/>
                  <a:pt x="12250" y="14049"/>
                  <a:pt x="11827" y="14049"/>
                </a:cubicBezTo>
                <a:cubicBezTo>
                  <a:pt x="11786" y="14049"/>
                  <a:pt x="11744" y="14052"/>
                  <a:pt x="11702" y="14058"/>
                </a:cubicBezTo>
                <a:cubicBezTo>
                  <a:pt x="11702" y="14058"/>
                  <a:pt x="11552" y="14085"/>
                  <a:pt x="11295" y="14112"/>
                </a:cubicBezTo>
                <a:cubicBezTo>
                  <a:pt x="11512" y="14004"/>
                  <a:pt x="11633" y="13773"/>
                  <a:pt x="11593" y="13529"/>
                </a:cubicBezTo>
                <a:cubicBezTo>
                  <a:pt x="11545" y="13264"/>
                  <a:pt x="11314" y="13074"/>
                  <a:pt x="11063" y="13074"/>
                </a:cubicBezTo>
                <a:cubicBezTo>
                  <a:pt x="11032" y="13074"/>
                  <a:pt x="11001" y="13077"/>
                  <a:pt x="10970" y="13083"/>
                </a:cubicBezTo>
                <a:cubicBezTo>
                  <a:pt x="10956" y="13083"/>
                  <a:pt x="10943" y="13096"/>
                  <a:pt x="10889" y="13096"/>
                </a:cubicBezTo>
                <a:cubicBezTo>
                  <a:pt x="10943" y="12812"/>
                  <a:pt x="11187" y="12202"/>
                  <a:pt x="11498" y="11485"/>
                </a:cubicBezTo>
                <a:lnTo>
                  <a:pt x="11702" y="11037"/>
                </a:lnTo>
                <a:cubicBezTo>
                  <a:pt x="11837" y="10726"/>
                  <a:pt x="11973" y="10414"/>
                  <a:pt x="12121" y="10089"/>
                </a:cubicBezTo>
                <a:cubicBezTo>
                  <a:pt x="12229" y="9860"/>
                  <a:pt x="12338" y="9629"/>
                  <a:pt x="12433" y="9399"/>
                </a:cubicBezTo>
                <a:cubicBezTo>
                  <a:pt x="12473" y="9318"/>
                  <a:pt x="12500" y="9250"/>
                  <a:pt x="12541" y="9168"/>
                </a:cubicBezTo>
                <a:cubicBezTo>
                  <a:pt x="12609" y="9020"/>
                  <a:pt x="12663" y="8885"/>
                  <a:pt x="12731" y="8735"/>
                </a:cubicBezTo>
                <a:lnTo>
                  <a:pt x="12812" y="8533"/>
                </a:lnTo>
                <a:cubicBezTo>
                  <a:pt x="12866" y="8397"/>
                  <a:pt x="12921" y="8275"/>
                  <a:pt x="12975" y="8153"/>
                </a:cubicBezTo>
                <a:cubicBezTo>
                  <a:pt x="12988" y="8099"/>
                  <a:pt x="13015" y="8045"/>
                  <a:pt x="13029" y="7991"/>
                </a:cubicBezTo>
                <a:cubicBezTo>
                  <a:pt x="13137" y="7720"/>
                  <a:pt x="13204" y="7503"/>
                  <a:pt x="13218" y="7368"/>
                </a:cubicBezTo>
                <a:cubicBezTo>
                  <a:pt x="13231" y="7341"/>
                  <a:pt x="13231" y="7327"/>
                  <a:pt x="13231" y="7300"/>
                </a:cubicBezTo>
                <a:cubicBezTo>
                  <a:pt x="13218" y="7232"/>
                  <a:pt x="13164" y="7151"/>
                  <a:pt x="13056" y="7083"/>
                </a:cubicBezTo>
                <a:cubicBezTo>
                  <a:pt x="12934" y="6989"/>
                  <a:pt x="12731" y="6907"/>
                  <a:pt x="12500" y="6826"/>
                </a:cubicBezTo>
                <a:cubicBezTo>
                  <a:pt x="12460" y="6812"/>
                  <a:pt x="12406" y="6799"/>
                  <a:pt x="12352" y="6785"/>
                </a:cubicBezTo>
                <a:cubicBezTo>
                  <a:pt x="12256" y="6758"/>
                  <a:pt x="12148" y="6718"/>
                  <a:pt x="12040" y="6691"/>
                </a:cubicBezTo>
                <a:lnTo>
                  <a:pt x="11715" y="6609"/>
                </a:lnTo>
                <a:cubicBezTo>
                  <a:pt x="10685" y="6379"/>
                  <a:pt x="9535" y="6230"/>
                  <a:pt x="9535" y="6230"/>
                </a:cubicBezTo>
                <a:cubicBezTo>
                  <a:pt x="9683" y="6189"/>
                  <a:pt x="9765" y="6054"/>
                  <a:pt x="9765" y="5905"/>
                </a:cubicBezTo>
                <a:cubicBezTo>
                  <a:pt x="9779" y="5878"/>
                  <a:pt x="9765" y="5851"/>
                  <a:pt x="9765" y="5837"/>
                </a:cubicBezTo>
                <a:cubicBezTo>
                  <a:pt x="9752" y="5647"/>
                  <a:pt x="9656" y="5458"/>
                  <a:pt x="9467" y="5363"/>
                </a:cubicBezTo>
                <a:cubicBezTo>
                  <a:pt x="9427" y="5336"/>
                  <a:pt x="9358" y="5309"/>
                  <a:pt x="9304" y="5309"/>
                </a:cubicBezTo>
                <a:lnTo>
                  <a:pt x="9304" y="4768"/>
                </a:lnTo>
                <a:lnTo>
                  <a:pt x="9765" y="4768"/>
                </a:lnTo>
                <a:cubicBezTo>
                  <a:pt x="9765" y="4768"/>
                  <a:pt x="9914" y="4741"/>
                  <a:pt x="9887" y="4591"/>
                </a:cubicBezTo>
                <a:cubicBezTo>
                  <a:pt x="9873" y="4537"/>
                  <a:pt x="9846" y="4470"/>
                  <a:pt x="9779" y="4388"/>
                </a:cubicBezTo>
                <a:cubicBezTo>
                  <a:pt x="9697" y="4266"/>
                  <a:pt x="9602" y="4145"/>
                  <a:pt x="9508" y="4036"/>
                </a:cubicBezTo>
                <a:cubicBezTo>
                  <a:pt x="9385" y="3901"/>
                  <a:pt x="9264" y="3778"/>
                  <a:pt x="9183" y="3684"/>
                </a:cubicBezTo>
                <a:cubicBezTo>
                  <a:pt x="9169" y="3670"/>
                  <a:pt x="9156" y="3643"/>
                  <a:pt x="9129" y="3630"/>
                </a:cubicBezTo>
                <a:cubicBezTo>
                  <a:pt x="9074" y="3549"/>
                  <a:pt x="9074" y="3372"/>
                  <a:pt x="9074" y="3251"/>
                </a:cubicBezTo>
                <a:cubicBezTo>
                  <a:pt x="9089" y="3248"/>
                  <a:pt x="9106" y="3246"/>
                  <a:pt x="9125" y="3246"/>
                </a:cubicBezTo>
                <a:cubicBezTo>
                  <a:pt x="9288" y="3246"/>
                  <a:pt x="9617" y="3353"/>
                  <a:pt x="9968" y="3643"/>
                </a:cubicBezTo>
                <a:cubicBezTo>
                  <a:pt x="10104" y="3778"/>
                  <a:pt x="10212" y="3847"/>
                  <a:pt x="10306" y="3874"/>
                </a:cubicBezTo>
                <a:cubicBezTo>
                  <a:pt x="10333" y="3887"/>
                  <a:pt x="10360" y="3887"/>
                  <a:pt x="10375" y="3901"/>
                </a:cubicBezTo>
                <a:cubicBezTo>
                  <a:pt x="10415" y="3901"/>
                  <a:pt x="10456" y="3874"/>
                  <a:pt x="10469" y="3847"/>
                </a:cubicBezTo>
                <a:cubicBezTo>
                  <a:pt x="10496" y="3806"/>
                  <a:pt x="10496" y="3765"/>
                  <a:pt x="10496" y="3697"/>
                </a:cubicBezTo>
                <a:lnTo>
                  <a:pt x="10496" y="1328"/>
                </a:lnTo>
                <a:cubicBezTo>
                  <a:pt x="10496" y="1246"/>
                  <a:pt x="10483" y="1192"/>
                  <a:pt x="10456" y="1165"/>
                </a:cubicBezTo>
                <a:cubicBezTo>
                  <a:pt x="10434" y="1149"/>
                  <a:pt x="10409" y="1141"/>
                  <a:pt x="10381" y="1141"/>
                </a:cubicBezTo>
                <a:cubicBezTo>
                  <a:pt x="10338" y="1141"/>
                  <a:pt x="10288" y="1159"/>
                  <a:pt x="10239" y="1192"/>
                </a:cubicBezTo>
                <a:cubicBezTo>
                  <a:pt x="10198" y="1219"/>
                  <a:pt x="10144" y="1274"/>
                  <a:pt x="10090" y="1328"/>
                </a:cubicBezTo>
                <a:cubicBezTo>
                  <a:pt x="10062" y="1355"/>
                  <a:pt x="10049" y="1395"/>
                  <a:pt x="10022" y="1422"/>
                </a:cubicBezTo>
                <a:cubicBezTo>
                  <a:pt x="9995" y="1463"/>
                  <a:pt x="9954" y="1517"/>
                  <a:pt x="9887" y="1572"/>
                </a:cubicBezTo>
                <a:cubicBezTo>
                  <a:pt x="9710" y="1720"/>
                  <a:pt x="9454" y="1869"/>
                  <a:pt x="9277" y="1924"/>
                </a:cubicBezTo>
                <a:cubicBezTo>
                  <a:pt x="9250" y="1937"/>
                  <a:pt x="9237" y="1937"/>
                  <a:pt x="9210" y="1951"/>
                </a:cubicBezTo>
                <a:lnTo>
                  <a:pt x="9114" y="1951"/>
                </a:lnTo>
                <a:cubicBezTo>
                  <a:pt x="9101" y="1951"/>
                  <a:pt x="9087" y="1924"/>
                  <a:pt x="9074" y="1910"/>
                </a:cubicBezTo>
                <a:cubicBezTo>
                  <a:pt x="9060" y="1720"/>
                  <a:pt x="9033" y="1517"/>
                  <a:pt x="9250" y="1219"/>
                </a:cubicBezTo>
                <a:cubicBezTo>
                  <a:pt x="9277" y="1192"/>
                  <a:pt x="9318" y="1151"/>
                  <a:pt x="9345" y="1111"/>
                </a:cubicBezTo>
                <a:cubicBezTo>
                  <a:pt x="9521" y="853"/>
                  <a:pt x="9752" y="555"/>
                  <a:pt x="9792" y="366"/>
                </a:cubicBezTo>
                <a:cubicBezTo>
                  <a:pt x="9806" y="326"/>
                  <a:pt x="9806" y="298"/>
                  <a:pt x="9806" y="271"/>
                </a:cubicBezTo>
                <a:cubicBezTo>
                  <a:pt x="9806" y="244"/>
                  <a:pt x="9792" y="230"/>
                  <a:pt x="9779" y="203"/>
                </a:cubicBezTo>
                <a:cubicBezTo>
                  <a:pt x="9765" y="190"/>
                  <a:pt x="9752" y="176"/>
                  <a:pt x="9737" y="176"/>
                </a:cubicBezTo>
                <a:cubicBezTo>
                  <a:pt x="9724" y="163"/>
                  <a:pt x="9724" y="149"/>
                  <a:pt x="9710" y="149"/>
                </a:cubicBezTo>
                <a:lnTo>
                  <a:pt x="9629" y="109"/>
                </a:lnTo>
                <a:cubicBezTo>
                  <a:pt x="9616" y="109"/>
                  <a:pt x="9602" y="109"/>
                  <a:pt x="9589" y="95"/>
                </a:cubicBezTo>
                <a:cubicBezTo>
                  <a:pt x="9562" y="82"/>
                  <a:pt x="9521" y="82"/>
                  <a:pt x="9467" y="68"/>
                </a:cubicBezTo>
                <a:lnTo>
                  <a:pt x="9440" y="68"/>
                </a:lnTo>
                <a:cubicBezTo>
                  <a:pt x="9385" y="55"/>
                  <a:pt x="9331" y="41"/>
                  <a:pt x="9277" y="41"/>
                </a:cubicBezTo>
                <a:lnTo>
                  <a:pt x="9250" y="41"/>
                </a:lnTo>
                <a:cubicBezTo>
                  <a:pt x="9183" y="28"/>
                  <a:pt x="9101" y="28"/>
                  <a:pt x="9033" y="14"/>
                </a:cubicBezTo>
                <a:lnTo>
                  <a:pt x="9006" y="14"/>
                </a:lnTo>
                <a:cubicBezTo>
                  <a:pt x="8925" y="14"/>
                  <a:pt x="8844" y="14"/>
                  <a:pt x="87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3"/>
          <p:cNvSpPr/>
          <p:nvPr/>
        </p:nvSpPr>
        <p:spPr>
          <a:xfrm flipH="1" rot="5400000">
            <a:off x="3525284" y="2967881"/>
            <a:ext cx="1127185" cy="1668852"/>
          </a:xfrm>
          <a:custGeom>
            <a:rect b="b" l="l" r="r" t="t"/>
            <a:pathLst>
              <a:path extrusionOk="0" h="13815" w="9331">
                <a:moveTo>
                  <a:pt x="4456" y="1"/>
                </a:moveTo>
                <a:lnTo>
                  <a:pt x="3128" y="14"/>
                </a:lnTo>
                <a:lnTo>
                  <a:pt x="3128" y="461"/>
                </a:lnTo>
                <a:lnTo>
                  <a:pt x="2830" y="461"/>
                </a:lnTo>
                <a:lnTo>
                  <a:pt x="2830" y="14"/>
                </a:lnTo>
                <a:lnTo>
                  <a:pt x="1043" y="14"/>
                </a:lnTo>
                <a:lnTo>
                  <a:pt x="1043" y="1314"/>
                </a:lnTo>
                <a:cubicBezTo>
                  <a:pt x="1043" y="1314"/>
                  <a:pt x="1747" y="1720"/>
                  <a:pt x="1882" y="1734"/>
                </a:cubicBezTo>
                <a:cubicBezTo>
                  <a:pt x="1626" y="1747"/>
                  <a:pt x="1503" y="2018"/>
                  <a:pt x="2018" y="2059"/>
                </a:cubicBezTo>
                <a:cubicBezTo>
                  <a:pt x="2018" y="2059"/>
                  <a:pt x="2384" y="7002"/>
                  <a:pt x="1301" y="9643"/>
                </a:cubicBezTo>
                <a:cubicBezTo>
                  <a:pt x="759" y="10956"/>
                  <a:pt x="1" y="11377"/>
                  <a:pt x="732" y="11918"/>
                </a:cubicBezTo>
                <a:lnTo>
                  <a:pt x="732" y="12162"/>
                </a:lnTo>
                <a:lnTo>
                  <a:pt x="732" y="12229"/>
                </a:lnTo>
                <a:lnTo>
                  <a:pt x="732" y="12433"/>
                </a:lnTo>
                <a:lnTo>
                  <a:pt x="732" y="12500"/>
                </a:lnTo>
                <a:cubicBezTo>
                  <a:pt x="732" y="12500"/>
                  <a:pt x="55" y="12690"/>
                  <a:pt x="55" y="13069"/>
                </a:cubicBezTo>
                <a:cubicBezTo>
                  <a:pt x="55" y="13448"/>
                  <a:pt x="501" y="13800"/>
                  <a:pt x="4497" y="13814"/>
                </a:cubicBezTo>
                <a:lnTo>
                  <a:pt x="4781" y="13814"/>
                </a:lnTo>
                <a:cubicBezTo>
                  <a:pt x="8220" y="13800"/>
                  <a:pt x="9331" y="13421"/>
                  <a:pt x="9168" y="12988"/>
                </a:cubicBezTo>
                <a:cubicBezTo>
                  <a:pt x="9020" y="12581"/>
                  <a:pt x="8275" y="12473"/>
                  <a:pt x="8275" y="12473"/>
                </a:cubicBezTo>
                <a:lnTo>
                  <a:pt x="8275" y="12446"/>
                </a:lnTo>
                <a:lnTo>
                  <a:pt x="8275" y="12338"/>
                </a:lnTo>
                <a:lnTo>
                  <a:pt x="8275" y="12310"/>
                </a:lnTo>
                <a:lnTo>
                  <a:pt x="8275" y="11985"/>
                </a:lnTo>
                <a:lnTo>
                  <a:pt x="8275" y="11904"/>
                </a:lnTo>
                <a:cubicBezTo>
                  <a:pt x="8830" y="11688"/>
                  <a:pt x="8843" y="11214"/>
                  <a:pt x="7991" y="10022"/>
                </a:cubicBezTo>
                <a:cubicBezTo>
                  <a:pt x="6853" y="8424"/>
                  <a:pt x="6609" y="3454"/>
                  <a:pt x="6731" y="2045"/>
                </a:cubicBezTo>
                <a:cubicBezTo>
                  <a:pt x="7029" y="1951"/>
                  <a:pt x="6920" y="1788"/>
                  <a:pt x="6745" y="1720"/>
                </a:cubicBezTo>
                <a:cubicBezTo>
                  <a:pt x="6826" y="1680"/>
                  <a:pt x="7097" y="1517"/>
                  <a:pt x="7287" y="1409"/>
                </a:cubicBezTo>
                <a:cubicBezTo>
                  <a:pt x="7381" y="1341"/>
                  <a:pt x="7449" y="1301"/>
                  <a:pt x="7449" y="1301"/>
                </a:cubicBezTo>
                <a:lnTo>
                  <a:pt x="7449" y="1"/>
                </a:lnTo>
                <a:lnTo>
                  <a:pt x="5824" y="1"/>
                </a:lnTo>
                <a:lnTo>
                  <a:pt x="5824" y="407"/>
                </a:lnTo>
                <a:lnTo>
                  <a:pt x="5607" y="407"/>
                </a:lnTo>
                <a:lnTo>
                  <a:pt x="55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3"/>
          <p:cNvSpPr/>
          <p:nvPr/>
        </p:nvSpPr>
        <p:spPr>
          <a:xfrm rot="10800000">
            <a:off x="875385" y="-295531"/>
            <a:ext cx="932089" cy="1956606"/>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p:nvPr/>
        </p:nvSpPr>
        <p:spPr>
          <a:xfrm rot="5400000">
            <a:off x="-1198893" y="1625551"/>
            <a:ext cx="1937723" cy="4353526"/>
          </a:xfrm>
          <a:custGeom>
            <a:rect b="b" l="l" r="r" t="t"/>
            <a:pathLst>
              <a:path extrusionOk="0" h="38219" w="17011">
                <a:moveTo>
                  <a:pt x="8708" y="1"/>
                </a:moveTo>
                <a:cubicBezTo>
                  <a:pt x="8302" y="1"/>
                  <a:pt x="7760" y="299"/>
                  <a:pt x="7720" y="976"/>
                </a:cubicBezTo>
                <a:cubicBezTo>
                  <a:pt x="7679" y="1653"/>
                  <a:pt x="8100" y="1937"/>
                  <a:pt x="8100" y="1937"/>
                </a:cubicBezTo>
                <a:lnTo>
                  <a:pt x="8100" y="2439"/>
                </a:lnTo>
                <a:cubicBezTo>
                  <a:pt x="7314" y="2601"/>
                  <a:pt x="6542" y="3291"/>
                  <a:pt x="6542" y="3291"/>
                </a:cubicBezTo>
                <a:cubicBezTo>
                  <a:pt x="6542" y="3291"/>
                  <a:pt x="6339" y="2926"/>
                  <a:pt x="6027" y="2682"/>
                </a:cubicBezTo>
                <a:cubicBezTo>
                  <a:pt x="5979" y="2643"/>
                  <a:pt x="5925" y="2624"/>
                  <a:pt x="5871" y="2624"/>
                </a:cubicBezTo>
                <a:cubicBezTo>
                  <a:pt x="5664" y="2624"/>
                  <a:pt x="5442" y="2884"/>
                  <a:pt x="5431" y="3237"/>
                </a:cubicBezTo>
                <a:cubicBezTo>
                  <a:pt x="5421" y="3527"/>
                  <a:pt x="5347" y="3714"/>
                  <a:pt x="5247" y="3714"/>
                </a:cubicBezTo>
                <a:cubicBezTo>
                  <a:pt x="5216" y="3714"/>
                  <a:pt x="5182" y="3696"/>
                  <a:pt x="5147" y="3657"/>
                </a:cubicBezTo>
                <a:cubicBezTo>
                  <a:pt x="4662" y="3211"/>
                  <a:pt x="4324" y="3049"/>
                  <a:pt x="4134" y="3049"/>
                </a:cubicBezTo>
                <a:cubicBezTo>
                  <a:pt x="3920" y="3049"/>
                  <a:pt x="3892" y="3252"/>
                  <a:pt x="4050" y="3481"/>
                </a:cubicBezTo>
                <a:cubicBezTo>
                  <a:pt x="4348" y="3914"/>
                  <a:pt x="5256" y="5093"/>
                  <a:pt x="5581" y="5743"/>
                </a:cubicBezTo>
                <a:cubicBezTo>
                  <a:pt x="5810" y="6204"/>
                  <a:pt x="5919" y="7571"/>
                  <a:pt x="5960" y="8465"/>
                </a:cubicBezTo>
                <a:cubicBezTo>
                  <a:pt x="5960" y="8560"/>
                  <a:pt x="5987" y="9250"/>
                  <a:pt x="5987" y="9250"/>
                </a:cubicBezTo>
                <a:cubicBezTo>
                  <a:pt x="5973" y="9250"/>
                  <a:pt x="5960" y="9264"/>
                  <a:pt x="5946" y="9264"/>
                </a:cubicBezTo>
                <a:cubicBezTo>
                  <a:pt x="5729" y="9223"/>
                  <a:pt x="5621" y="9196"/>
                  <a:pt x="5608" y="9196"/>
                </a:cubicBezTo>
                <a:cubicBezTo>
                  <a:pt x="5567" y="9186"/>
                  <a:pt x="5525" y="9182"/>
                  <a:pt x="5484" y="9182"/>
                </a:cubicBezTo>
                <a:cubicBezTo>
                  <a:pt x="5242" y="9182"/>
                  <a:pt x="5015" y="9345"/>
                  <a:pt x="4958" y="9589"/>
                </a:cubicBezTo>
                <a:cubicBezTo>
                  <a:pt x="4889" y="9887"/>
                  <a:pt x="5066" y="10171"/>
                  <a:pt x="5350" y="10252"/>
                </a:cubicBezTo>
                <a:cubicBezTo>
                  <a:pt x="5391" y="10252"/>
                  <a:pt x="5621" y="10306"/>
                  <a:pt x="6014" y="10375"/>
                </a:cubicBezTo>
                <a:cubicBezTo>
                  <a:pt x="6027" y="10429"/>
                  <a:pt x="6041" y="10496"/>
                  <a:pt x="6054" y="10604"/>
                </a:cubicBezTo>
                <a:cubicBezTo>
                  <a:pt x="5824" y="10564"/>
                  <a:pt x="5689" y="10523"/>
                  <a:pt x="5689" y="10523"/>
                </a:cubicBezTo>
                <a:cubicBezTo>
                  <a:pt x="5623" y="10508"/>
                  <a:pt x="5557" y="10500"/>
                  <a:pt x="5491" y="10500"/>
                </a:cubicBezTo>
                <a:cubicBezTo>
                  <a:pt x="5100" y="10500"/>
                  <a:pt x="4738" y="10766"/>
                  <a:pt x="4646" y="11160"/>
                </a:cubicBezTo>
                <a:cubicBezTo>
                  <a:pt x="4524" y="11634"/>
                  <a:pt x="4808" y="12094"/>
                  <a:pt x="5283" y="12217"/>
                </a:cubicBezTo>
                <a:cubicBezTo>
                  <a:pt x="5323" y="12217"/>
                  <a:pt x="5689" y="12311"/>
                  <a:pt x="6285" y="12392"/>
                </a:cubicBezTo>
                <a:cubicBezTo>
                  <a:pt x="6298" y="12514"/>
                  <a:pt x="6312" y="12636"/>
                  <a:pt x="6325" y="12771"/>
                </a:cubicBezTo>
                <a:cubicBezTo>
                  <a:pt x="5283" y="12677"/>
                  <a:pt x="4633" y="12569"/>
                  <a:pt x="4605" y="12555"/>
                </a:cubicBezTo>
                <a:cubicBezTo>
                  <a:pt x="4555" y="12546"/>
                  <a:pt x="4505" y="12542"/>
                  <a:pt x="4455" y="12542"/>
                </a:cubicBezTo>
                <a:cubicBezTo>
                  <a:pt x="4040" y="12542"/>
                  <a:pt x="3676" y="12836"/>
                  <a:pt x="3603" y="13259"/>
                </a:cubicBezTo>
                <a:cubicBezTo>
                  <a:pt x="3508" y="13733"/>
                  <a:pt x="3820" y="14180"/>
                  <a:pt x="4293" y="14261"/>
                </a:cubicBezTo>
                <a:cubicBezTo>
                  <a:pt x="4375" y="14275"/>
                  <a:pt x="5187" y="14423"/>
                  <a:pt x="6460" y="14532"/>
                </a:cubicBezTo>
                <a:cubicBezTo>
                  <a:pt x="6447" y="16997"/>
                  <a:pt x="6081" y="21994"/>
                  <a:pt x="4971" y="26111"/>
                </a:cubicBezTo>
                <a:cubicBezTo>
                  <a:pt x="4443" y="27831"/>
                  <a:pt x="3996" y="29483"/>
                  <a:pt x="3996" y="29483"/>
                </a:cubicBezTo>
                <a:cubicBezTo>
                  <a:pt x="3996" y="29483"/>
                  <a:pt x="3264" y="29916"/>
                  <a:pt x="3075" y="30960"/>
                </a:cubicBezTo>
                <a:cubicBezTo>
                  <a:pt x="2872" y="32002"/>
                  <a:pt x="1531" y="32666"/>
                  <a:pt x="1139" y="32977"/>
                </a:cubicBezTo>
                <a:cubicBezTo>
                  <a:pt x="745" y="33289"/>
                  <a:pt x="868" y="33708"/>
                  <a:pt x="1639" y="34237"/>
                </a:cubicBezTo>
                <a:cubicBezTo>
                  <a:pt x="109" y="34968"/>
                  <a:pt x="1" y="36187"/>
                  <a:pt x="2087" y="37365"/>
                </a:cubicBezTo>
                <a:cubicBezTo>
                  <a:pt x="3345" y="38069"/>
                  <a:pt x="6569" y="38219"/>
                  <a:pt x="8695" y="38219"/>
                </a:cubicBezTo>
                <a:lnTo>
                  <a:pt x="9427" y="38219"/>
                </a:lnTo>
                <a:cubicBezTo>
                  <a:pt x="9494" y="38219"/>
                  <a:pt x="9562" y="38205"/>
                  <a:pt x="9629" y="38205"/>
                </a:cubicBezTo>
                <a:lnTo>
                  <a:pt x="9873" y="38205"/>
                </a:lnTo>
                <a:cubicBezTo>
                  <a:pt x="9941" y="38205"/>
                  <a:pt x="10009" y="38192"/>
                  <a:pt x="10077" y="38192"/>
                </a:cubicBezTo>
                <a:lnTo>
                  <a:pt x="10293" y="38192"/>
                </a:lnTo>
                <a:cubicBezTo>
                  <a:pt x="10321" y="38192"/>
                  <a:pt x="10334" y="38177"/>
                  <a:pt x="10348" y="38177"/>
                </a:cubicBezTo>
                <a:lnTo>
                  <a:pt x="10577" y="38177"/>
                </a:lnTo>
                <a:cubicBezTo>
                  <a:pt x="10646" y="38164"/>
                  <a:pt x="10700" y="38164"/>
                  <a:pt x="10767" y="38164"/>
                </a:cubicBezTo>
                <a:lnTo>
                  <a:pt x="10821" y="38164"/>
                </a:lnTo>
                <a:cubicBezTo>
                  <a:pt x="10875" y="38150"/>
                  <a:pt x="10943" y="38150"/>
                  <a:pt x="10998" y="38150"/>
                </a:cubicBezTo>
                <a:lnTo>
                  <a:pt x="11065" y="38150"/>
                </a:lnTo>
                <a:cubicBezTo>
                  <a:pt x="11119" y="38137"/>
                  <a:pt x="11173" y="38137"/>
                  <a:pt x="11241" y="38137"/>
                </a:cubicBezTo>
                <a:cubicBezTo>
                  <a:pt x="11254" y="38137"/>
                  <a:pt x="11282" y="38137"/>
                  <a:pt x="11309" y="38123"/>
                </a:cubicBezTo>
                <a:lnTo>
                  <a:pt x="11471" y="38123"/>
                </a:lnTo>
                <a:cubicBezTo>
                  <a:pt x="11498" y="38110"/>
                  <a:pt x="11525" y="38110"/>
                  <a:pt x="11552" y="38110"/>
                </a:cubicBezTo>
                <a:cubicBezTo>
                  <a:pt x="11607" y="38110"/>
                  <a:pt x="11648" y="38096"/>
                  <a:pt x="11702" y="38096"/>
                </a:cubicBezTo>
                <a:lnTo>
                  <a:pt x="11796" y="38096"/>
                </a:lnTo>
                <a:cubicBezTo>
                  <a:pt x="11837" y="38083"/>
                  <a:pt x="11891" y="38083"/>
                  <a:pt x="11946" y="38083"/>
                </a:cubicBezTo>
                <a:cubicBezTo>
                  <a:pt x="11973" y="38069"/>
                  <a:pt x="12000" y="38069"/>
                  <a:pt x="12027" y="38069"/>
                </a:cubicBezTo>
                <a:cubicBezTo>
                  <a:pt x="12081" y="38069"/>
                  <a:pt x="12121" y="38056"/>
                  <a:pt x="12175" y="38056"/>
                </a:cubicBezTo>
                <a:cubicBezTo>
                  <a:pt x="12202" y="38056"/>
                  <a:pt x="12244" y="38056"/>
                  <a:pt x="12271" y="38042"/>
                </a:cubicBezTo>
                <a:cubicBezTo>
                  <a:pt x="12311" y="38042"/>
                  <a:pt x="12365" y="38042"/>
                  <a:pt x="12406" y="38029"/>
                </a:cubicBezTo>
                <a:cubicBezTo>
                  <a:pt x="12446" y="38029"/>
                  <a:pt x="12473" y="38029"/>
                  <a:pt x="12500" y="38015"/>
                </a:cubicBezTo>
                <a:cubicBezTo>
                  <a:pt x="12555" y="38015"/>
                  <a:pt x="12596" y="38015"/>
                  <a:pt x="12636" y="38002"/>
                </a:cubicBezTo>
                <a:cubicBezTo>
                  <a:pt x="12677" y="38002"/>
                  <a:pt x="12704" y="38002"/>
                  <a:pt x="12731" y="37988"/>
                </a:cubicBezTo>
                <a:cubicBezTo>
                  <a:pt x="12785" y="37988"/>
                  <a:pt x="12825" y="37988"/>
                  <a:pt x="12867" y="37975"/>
                </a:cubicBezTo>
                <a:cubicBezTo>
                  <a:pt x="12894" y="37975"/>
                  <a:pt x="12934" y="37975"/>
                  <a:pt x="12961" y="37961"/>
                </a:cubicBezTo>
                <a:cubicBezTo>
                  <a:pt x="13002" y="37961"/>
                  <a:pt x="13042" y="37948"/>
                  <a:pt x="13083" y="37948"/>
                </a:cubicBezTo>
                <a:cubicBezTo>
                  <a:pt x="13123" y="37948"/>
                  <a:pt x="13150" y="37934"/>
                  <a:pt x="13192" y="37934"/>
                </a:cubicBezTo>
                <a:cubicBezTo>
                  <a:pt x="13232" y="37934"/>
                  <a:pt x="13273" y="37921"/>
                  <a:pt x="13300" y="37921"/>
                </a:cubicBezTo>
                <a:cubicBezTo>
                  <a:pt x="13340" y="37907"/>
                  <a:pt x="13381" y="37907"/>
                  <a:pt x="13408" y="37894"/>
                </a:cubicBezTo>
                <a:cubicBezTo>
                  <a:pt x="13448" y="37894"/>
                  <a:pt x="13475" y="37894"/>
                  <a:pt x="13517" y="37880"/>
                </a:cubicBezTo>
                <a:cubicBezTo>
                  <a:pt x="13557" y="37880"/>
                  <a:pt x="13584" y="37867"/>
                  <a:pt x="13625" y="37867"/>
                </a:cubicBezTo>
                <a:cubicBezTo>
                  <a:pt x="13652" y="37852"/>
                  <a:pt x="13692" y="37852"/>
                  <a:pt x="13719" y="37852"/>
                </a:cubicBezTo>
                <a:cubicBezTo>
                  <a:pt x="13760" y="37839"/>
                  <a:pt x="13787" y="37839"/>
                  <a:pt x="13828" y="37825"/>
                </a:cubicBezTo>
                <a:cubicBezTo>
                  <a:pt x="13855" y="37825"/>
                  <a:pt x="13896" y="37812"/>
                  <a:pt x="13923" y="37812"/>
                </a:cubicBezTo>
                <a:cubicBezTo>
                  <a:pt x="13963" y="37798"/>
                  <a:pt x="13990" y="37798"/>
                  <a:pt x="14031" y="37785"/>
                </a:cubicBezTo>
                <a:cubicBezTo>
                  <a:pt x="14058" y="37785"/>
                  <a:pt x="14085" y="37771"/>
                  <a:pt x="14125" y="37771"/>
                </a:cubicBezTo>
                <a:cubicBezTo>
                  <a:pt x="14153" y="37758"/>
                  <a:pt x="14180" y="37758"/>
                  <a:pt x="14221" y="37744"/>
                </a:cubicBezTo>
                <a:cubicBezTo>
                  <a:pt x="14248" y="37744"/>
                  <a:pt x="14275" y="37731"/>
                  <a:pt x="14302" y="37731"/>
                </a:cubicBezTo>
                <a:cubicBezTo>
                  <a:pt x="14342" y="37717"/>
                  <a:pt x="14369" y="37704"/>
                  <a:pt x="14396" y="37704"/>
                </a:cubicBezTo>
                <a:cubicBezTo>
                  <a:pt x="14423" y="37690"/>
                  <a:pt x="14451" y="37690"/>
                  <a:pt x="14478" y="37677"/>
                </a:cubicBezTo>
                <a:cubicBezTo>
                  <a:pt x="14519" y="37677"/>
                  <a:pt x="14546" y="37663"/>
                  <a:pt x="14573" y="37650"/>
                </a:cubicBezTo>
                <a:cubicBezTo>
                  <a:pt x="14600" y="37650"/>
                  <a:pt x="14627" y="37636"/>
                  <a:pt x="14654" y="37636"/>
                </a:cubicBezTo>
                <a:cubicBezTo>
                  <a:pt x="14681" y="37623"/>
                  <a:pt x="14708" y="37623"/>
                  <a:pt x="14735" y="37609"/>
                </a:cubicBezTo>
                <a:cubicBezTo>
                  <a:pt x="14763" y="37596"/>
                  <a:pt x="14790" y="37596"/>
                  <a:pt x="14817" y="37582"/>
                </a:cubicBezTo>
                <a:cubicBezTo>
                  <a:pt x="14844" y="37569"/>
                  <a:pt x="14871" y="37569"/>
                  <a:pt x="14898" y="37555"/>
                </a:cubicBezTo>
                <a:cubicBezTo>
                  <a:pt x="14925" y="37542"/>
                  <a:pt x="14938" y="37542"/>
                  <a:pt x="14965" y="37527"/>
                </a:cubicBezTo>
                <a:cubicBezTo>
                  <a:pt x="14992" y="37527"/>
                  <a:pt x="15019" y="37514"/>
                  <a:pt x="15046" y="37500"/>
                </a:cubicBezTo>
                <a:cubicBezTo>
                  <a:pt x="15060" y="37487"/>
                  <a:pt x="15088" y="37487"/>
                  <a:pt x="15101" y="37473"/>
                </a:cubicBezTo>
                <a:cubicBezTo>
                  <a:pt x="15128" y="37460"/>
                  <a:pt x="15155" y="37446"/>
                  <a:pt x="15182" y="37446"/>
                </a:cubicBezTo>
                <a:cubicBezTo>
                  <a:pt x="15196" y="37433"/>
                  <a:pt x="15209" y="37433"/>
                  <a:pt x="15223" y="37419"/>
                </a:cubicBezTo>
                <a:cubicBezTo>
                  <a:pt x="15263" y="37406"/>
                  <a:pt x="15304" y="37379"/>
                  <a:pt x="15344" y="37365"/>
                </a:cubicBezTo>
                <a:cubicBezTo>
                  <a:pt x="15873" y="37067"/>
                  <a:pt x="16252" y="36783"/>
                  <a:pt x="16523" y="36485"/>
                </a:cubicBezTo>
                <a:cubicBezTo>
                  <a:pt x="16617" y="36377"/>
                  <a:pt x="16699" y="36268"/>
                  <a:pt x="16753" y="36160"/>
                </a:cubicBezTo>
                <a:cubicBezTo>
                  <a:pt x="16807" y="36092"/>
                  <a:pt x="16834" y="36025"/>
                  <a:pt x="16861" y="35956"/>
                </a:cubicBezTo>
                <a:cubicBezTo>
                  <a:pt x="17011" y="35564"/>
                  <a:pt x="16929" y="35198"/>
                  <a:pt x="16672" y="34873"/>
                </a:cubicBezTo>
                <a:cubicBezTo>
                  <a:pt x="16617" y="34806"/>
                  <a:pt x="16563" y="34752"/>
                  <a:pt x="16496" y="34698"/>
                </a:cubicBezTo>
                <a:cubicBezTo>
                  <a:pt x="16319" y="34535"/>
                  <a:pt x="16076" y="34372"/>
                  <a:pt x="15792" y="34237"/>
                </a:cubicBezTo>
                <a:cubicBezTo>
                  <a:pt x="16577" y="33708"/>
                  <a:pt x="16686" y="33289"/>
                  <a:pt x="16292" y="32977"/>
                </a:cubicBezTo>
                <a:cubicBezTo>
                  <a:pt x="15900" y="32666"/>
                  <a:pt x="14559" y="32002"/>
                  <a:pt x="14369" y="30960"/>
                </a:cubicBezTo>
                <a:cubicBezTo>
                  <a:pt x="14167" y="29916"/>
                  <a:pt x="13448" y="29483"/>
                  <a:pt x="13448" y="29483"/>
                </a:cubicBezTo>
                <a:cubicBezTo>
                  <a:pt x="13448" y="29483"/>
                  <a:pt x="13002" y="27831"/>
                  <a:pt x="12460" y="26111"/>
                </a:cubicBezTo>
                <a:cubicBezTo>
                  <a:pt x="11363" y="22007"/>
                  <a:pt x="10984" y="17011"/>
                  <a:pt x="10984" y="14546"/>
                </a:cubicBezTo>
                <a:cubicBezTo>
                  <a:pt x="11621" y="14492"/>
                  <a:pt x="12284" y="14423"/>
                  <a:pt x="12961" y="14315"/>
                </a:cubicBezTo>
                <a:cubicBezTo>
                  <a:pt x="13435" y="14234"/>
                  <a:pt x="13760" y="13787"/>
                  <a:pt x="13679" y="13313"/>
                </a:cubicBezTo>
                <a:cubicBezTo>
                  <a:pt x="13617" y="12883"/>
                  <a:pt x="13244" y="12586"/>
                  <a:pt x="12820" y="12586"/>
                </a:cubicBezTo>
                <a:cubicBezTo>
                  <a:pt x="12777" y="12586"/>
                  <a:pt x="12734" y="12589"/>
                  <a:pt x="12690" y="12596"/>
                </a:cubicBezTo>
                <a:cubicBezTo>
                  <a:pt x="12148" y="12690"/>
                  <a:pt x="11607" y="12744"/>
                  <a:pt x="11065" y="12798"/>
                </a:cubicBezTo>
                <a:cubicBezTo>
                  <a:pt x="11092" y="12663"/>
                  <a:pt x="11106" y="12542"/>
                  <a:pt x="11119" y="12406"/>
                </a:cubicBezTo>
                <a:cubicBezTo>
                  <a:pt x="11404" y="12365"/>
                  <a:pt x="11688" y="12311"/>
                  <a:pt x="11973" y="12257"/>
                </a:cubicBezTo>
                <a:cubicBezTo>
                  <a:pt x="12446" y="12162"/>
                  <a:pt x="12744" y="11702"/>
                  <a:pt x="12650" y="11227"/>
                </a:cubicBezTo>
                <a:cubicBezTo>
                  <a:pt x="12556" y="10829"/>
                  <a:pt x="12199" y="10543"/>
                  <a:pt x="11806" y="10543"/>
                </a:cubicBezTo>
                <a:cubicBezTo>
                  <a:pt x="11745" y="10543"/>
                  <a:pt x="11683" y="10550"/>
                  <a:pt x="11621" y="10564"/>
                </a:cubicBezTo>
                <a:lnTo>
                  <a:pt x="11417" y="10604"/>
                </a:lnTo>
                <a:lnTo>
                  <a:pt x="11417" y="10388"/>
                </a:lnTo>
                <a:cubicBezTo>
                  <a:pt x="11579" y="10361"/>
                  <a:pt x="11742" y="10321"/>
                  <a:pt x="11904" y="10293"/>
                </a:cubicBezTo>
                <a:cubicBezTo>
                  <a:pt x="12202" y="10225"/>
                  <a:pt x="12392" y="9941"/>
                  <a:pt x="12325" y="9643"/>
                </a:cubicBezTo>
                <a:cubicBezTo>
                  <a:pt x="12277" y="9391"/>
                  <a:pt x="12038" y="9214"/>
                  <a:pt x="11786" y="9214"/>
                </a:cubicBezTo>
                <a:cubicBezTo>
                  <a:pt x="11754" y="9214"/>
                  <a:pt x="11721" y="9217"/>
                  <a:pt x="11688" y="9223"/>
                </a:cubicBezTo>
                <a:cubicBezTo>
                  <a:pt x="11621" y="9237"/>
                  <a:pt x="11566" y="9250"/>
                  <a:pt x="11512" y="9264"/>
                </a:cubicBezTo>
                <a:cubicBezTo>
                  <a:pt x="11485" y="9264"/>
                  <a:pt x="11471" y="9264"/>
                  <a:pt x="11458" y="9250"/>
                </a:cubicBezTo>
                <a:cubicBezTo>
                  <a:pt x="11458" y="9169"/>
                  <a:pt x="11458" y="8952"/>
                  <a:pt x="11471" y="8654"/>
                </a:cubicBezTo>
                <a:cubicBezTo>
                  <a:pt x="11471" y="8519"/>
                  <a:pt x="11485" y="8343"/>
                  <a:pt x="11498" y="8167"/>
                </a:cubicBezTo>
                <a:cubicBezTo>
                  <a:pt x="11498" y="8004"/>
                  <a:pt x="11512" y="7815"/>
                  <a:pt x="11525" y="7625"/>
                </a:cubicBezTo>
                <a:cubicBezTo>
                  <a:pt x="11552" y="7246"/>
                  <a:pt x="11594" y="6854"/>
                  <a:pt x="11648" y="6529"/>
                </a:cubicBezTo>
                <a:cubicBezTo>
                  <a:pt x="11688" y="6271"/>
                  <a:pt x="11742" y="6054"/>
                  <a:pt x="11796" y="5892"/>
                </a:cubicBezTo>
                <a:cubicBezTo>
                  <a:pt x="11810" y="5837"/>
                  <a:pt x="11837" y="5783"/>
                  <a:pt x="11850" y="5743"/>
                </a:cubicBezTo>
                <a:cubicBezTo>
                  <a:pt x="12189" y="5093"/>
                  <a:pt x="13083" y="3914"/>
                  <a:pt x="13381" y="3481"/>
                </a:cubicBezTo>
                <a:cubicBezTo>
                  <a:pt x="13435" y="3400"/>
                  <a:pt x="13475" y="3318"/>
                  <a:pt x="13490" y="3251"/>
                </a:cubicBezTo>
                <a:lnTo>
                  <a:pt x="13490" y="3197"/>
                </a:lnTo>
                <a:cubicBezTo>
                  <a:pt x="13479" y="3109"/>
                  <a:pt x="13416" y="3052"/>
                  <a:pt x="13302" y="3052"/>
                </a:cubicBezTo>
                <a:cubicBezTo>
                  <a:pt x="13136" y="3052"/>
                  <a:pt x="12859" y="3173"/>
                  <a:pt x="12473" y="3495"/>
                </a:cubicBezTo>
                <a:cubicBezTo>
                  <a:pt x="12406" y="3549"/>
                  <a:pt x="12352" y="3603"/>
                  <a:pt x="12284" y="3657"/>
                </a:cubicBezTo>
                <a:cubicBezTo>
                  <a:pt x="12250" y="3691"/>
                  <a:pt x="12226" y="3715"/>
                  <a:pt x="12203" y="3715"/>
                </a:cubicBezTo>
                <a:cubicBezTo>
                  <a:pt x="12199" y="3715"/>
                  <a:pt x="12194" y="3714"/>
                  <a:pt x="12189" y="3712"/>
                </a:cubicBezTo>
                <a:cubicBezTo>
                  <a:pt x="12162" y="3712"/>
                  <a:pt x="12148" y="3685"/>
                  <a:pt x="12121" y="3643"/>
                </a:cubicBezTo>
                <a:cubicBezTo>
                  <a:pt x="12108" y="3630"/>
                  <a:pt x="12108" y="3603"/>
                  <a:pt x="12094" y="3576"/>
                </a:cubicBezTo>
                <a:cubicBezTo>
                  <a:pt x="12067" y="3495"/>
                  <a:pt x="12040" y="3373"/>
                  <a:pt x="12013" y="3237"/>
                </a:cubicBezTo>
                <a:cubicBezTo>
                  <a:pt x="11959" y="3048"/>
                  <a:pt x="11864" y="2912"/>
                  <a:pt x="11756" y="2818"/>
                </a:cubicBezTo>
                <a:cubicBezTo>
                  <a:pt x="11648" y="2722"/>
                  <a:pt x="11512" y="2682"/>
                  <a:pt x="11404" y="2682"/>
                </a:cubicBezTo>
                <a:cubicBezTo>
                  <a:pt x="11282" y="2682"/>
                  <a:pt x="11119" y="2899"/>
                  <a:pt x="11011" y="3075"/>
                </a:cubicBezTo>
                <a:cubicBezTo>
                  <a:pt x="10984" y="3116"/>
                  <a:pt x="10971" y="3143"/>
                  <a:pt x="10956" y="3170"/>
                </a:cubicBezTo>
                <a:cubicBezTo>
                  <a:pt x="10943" y="3183"/>
                  <a:pt x="10929" y="3197"/>
                  <a:pt x="10929" y="3210"/>
                </a:cubicBezTo>
                <a:lnTo>
                  <a:pt x="10889" y="3291"/>
                </a:lnTo>
                <a:cubicBezTo>
                  <a:pt x="10889" y="3291"/>
                  <a:pt x="10131" y="2601"/>
                  <a:pt x="9331" y="2439"/>
                </a:cubicBezTo>
                <a:lnTo>
                  <a:pt x="9331" y="1937"/>
                </a:lnTo>
                <a:cubicBezTo>
                  <a:pt x="9331" y="1937"/>
                  <a:pt x="9440" y="1870"/>
                  <a:pt x="9548" y="1707"/>
                </a:cubicBezTo>
                <a:cubicBezTo>
                  <a:pt x="9643" y="1558"/>
                  <a:pt x="9738" y="1314"/>
                  <a:pt x="9725" y="976"/>
                </a:cubicBezTo>
                <a:cubicBezTo>
                  <a:pt x="9711" y="895"/>
                  <a:pt x="9698" y="814"/>
                  <a:pt x="9683" y="745"/>
                </a:cubicBezTo>
                <a:cubicBezTo>
                  <a:pt x="9670" y="718"/>
                  <a:pt x="9670" y="705"/>
                  <a:pt x="9656" y="678"/>
                </a:cubicBezTo>
                <a:cubicBezTo>
                  <a:pt x="9643" y="637"/>
                  <a:pt x="9629" y="583"/>
                  <a:pt x="9616" y="543"/>
                </a:cubicBezTo>
                <a:cubicBezTo>
                  <a:pt x="9602" y="516"/>
                  <a:pt x="9575" y="501"/>
                  <a:pt x="9562" y="474"/>
                </a:cubicBezTo>
                <a:cubicBezTo>
                  <a:pt x="9548" y="447"/>
                  <a:pt x="9521" y="407"/>
                  <a:pt x="9508" y="380"/>
                </a:cubicBezTo>
                <a:lnTo>
                  <a:pt x="9440" y="312"/>
                </a:lnTo>
                <a:lnTo>
                  <a:pt x="9386" y="258"/>
                </a:lnTo>
                <a:cubicBezTo>
                  <a:pt x="9345" y="231"/>
                  <a:pt x="9318" y="204"/>
                  <a:pt x="9291" y="176"/>
                </a:cubicBezTo>
                <a:cubicBezTo>
                  <a:pt x="9277" y="176"/>
                  <a:pt x="9250" y="163"/>
                  <a:pt x="9237" y="149"/>
                </a:cubicBezTo>
                <a:cubicBezTo>
                  <a:pt x="9196" y="122"/>
                  <a:pt x="9156" y="109"/>
                  <a:pt x="9115" y="95"/>
                </a:cubicBezTo>
                <a:cubicBezTo>
                  <a:pt x="9115" y="82"/>
                  <a:pt x="9102" y="82"/>
                  <a:pt x="9088" y="82"/>
                </a:cubicBezTo>
                <a:cubicBezTo>
                  <a:pt x="9048" y="55"/>
                  <a:pt x="8993" y="41"/>
                  <a:pt x="8952" y="28"/>
                </a:cubicBezTo>
                <a:lnTo>
                  <a:pt x="8939" y="28"/>
                </a:lnTo>
                <a:cubicBezTo>
                  <a:pt x="8885" y="14"/>
                  <a:pt x="8844" y="14"/>
                  <a:pt x="87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3"/>
          <p:cNvSpPr/>
          <p:nvPr/>
        </p:nvSpPr>
        <p:spPr>
          <a:xfrm flipH="1" rot="5400000">
            <a:off x="-98266" y="1479981"/>
            <a:ext cx="1127185" cy="1668852"/>
          </a:xfrm>
          <a:custGeom>
            <a:rect b="b" l="l" r="r" t="t"/>
            <a:pathLst>
              <a:path extrusionOk="0" h="13815" w="9331">
                <a:moveTo>
                  <a:pt x="4456" y="1"/>
                </a:moveTo>
                <a:lnTo>
                  <a:pt x="3128" y="14"/>
                </a:lnTo>
                <a:lnTo>
                  <a:pt x="3128" y="461"/>
                </a:lnTo>
                <a:lnTo>
                  <a:pt x="2830" y="461"/>
                </a:lnTo>
                <a:lnTo>
                  <a:pt x="2830" y="14"/>
                </a:lnTo>
                <a:lnTo>
                  <a:pt x="1043" y="14"/>
                </a:lnTo>
                <a:lnTo>
                  <a:pt x="1043" y="1314"/>
                </a:lnTo>
                <a:cubicBezTo>
                  <a:pt x="1043" y="1314"/>
                  <a:pt x="1747" y="1720"/>
                  <a:pt x="1882" y="1734"/>
                </a:cubicBezTo>
                <a:cubicBezTo>
                  <a:pt x="1626" y="1747"/>
                  <a:pt x="1503" y="2018"/>
                  <a:pt x="2018" y="2059"/>
                </a:cubicBezTo>
                <a:cubicBezTo>
                  <a:pt x="2018" y="2059"/>
                  <a:pt x="2384" y="7002"/>
                  <a:pt x="1301" y="9643"/>
                </a:cubicBezTo>
                <a:cubicBezTo>
                  <a:pt x="759" y="10956"/>
                  <a:pt x="1" y="11377"/>
                  <a:pt x="732" y="11918"/>
                </a:cubicBezTo>
                <a:lnTo>
                  <a:pt x="732" y="12162"/>
                </a:lnTo>
                <a:lnTo>
                  <a:pt x="732" y="12229"/>
                </a:lnTo>
                <a:lnTo>
                  <a:pt x="732" y="12433"/>
                </a:lnTo>
                <a:lnTo>
                  <a:pt x="732" y="12500"/>
                </a:lnTo>
                <a:cubicBezTo>
                  <a:pt x="732" y="12500"/>
                  <a:pt x="55" y="12690"/>
                  <a:pt x="55" y="13069"/>
                </a:cubicBezTo>
                <a:cubicBezTo>
                  <a:pt x="55" y="13448"/>
                  <a:pt x="501" y="13800"/>
                  <a:pt x="4497" y="13814"/>
                </a:cubicBezTo>
                <a:lnTo>
                  <a:pt x="4781" y="13814"/>
                </a:lnTo>
                <a:cubicBezTo>
                  <a:pt x="8220" y="13800"/>
                  <a:pt x="9331" y="13421"/>
                  <a:pt x="9168" y="12988"/>
                </a:cubicBezTo>
                <a:cubicBezTo>
                  <a:pt x="9020" y="12581"/>
                  <a:pt x="8275" y="12473"/>
                  <a:pt x="8275" y="12473"/>
                </a:cubicBezTo>
                <a:lnTo>
                  <a:pt x="8275" y="12446"/>
                </a:lnTo>
                <a:lnTo>
                  <a:pt x="8275" y="12338"/>
                </a:lnTo>
                <a:lnTo>
                  <a:pt x="8275" y="12310"/>
                </a:lnTo>
                <a:lnTo>
                  <a:pt x="8275" y="11985"/>
                </a:lnTo>
                <a:lnTo>
                  <a:pt x="8275" y="11904"/>
                </a:lnTo>
                <a:cubicBezTo>
                  <a:pt x="8830" y="11688"/>
                  <a:pt x="8843" y="11214"/>
                  <a:pt x="7991" y="10022"/>
                </a:cubicBezTo>
                <a:cubicBezTo>
                  <a:pt x="6853" y="8424"/>
                  <a:pt x="6609" y="3454"/>
                  <a:pt x="6731" y="2045"/>
                </a:cubicBezTo>
                <a:cubicBezTo>
                  <a:pt x="7029" y="1951"/>
                  <a:pt x="6920" y="1788"/>
                  <a:pt x="6745" y="1720"/>
                </a:cubicBezTo>
                <a:cubicBezTo>
                  <a:pt x="6826" y="1680"/>
                  <a:pt x="7097" y="1517"/>
                  <a:pt x="7287" y="1409"/>
                </a:cubicBezTo>
                <a:cubicBezTo>
                  <a:pt x="7381" y="1341"/>
                  <a:pt x="7449" y="1301"/>
                  <a:pt x="7449" y="1301"/>
                </a:cubicBezTo>
                <a:lnTo>
                  <a:pt x="7449" y="1"/>
                </a:lnTo>
                <a:lnTo>
                  <a:pt x="5824" y="1"/>
                </a:lnTo>
                <a:lnTo>
                  <a:pt x="5824" y="407"/>
                </a:lnTo>
                <a:lnTo>
                  <a:pt x="5607" y="407"/>
                </a:lnTo>
                <a:lnTo>
                  <a:pt x="55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3"/>
          <p:cNvSpPr txBox="1"/>
          <p:nvPr>
            <p:ph hasCustomPrompt="1" type="title"/>
          </p:nvPr>
        </p:nvSpPr>
        <p:spPr>
          <a:xfrm>
            <a:off x="3185300" y="870475"/>
            <a:ext cx="5238600" cy="1963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44" name="Google Shape;144;p23"/>
          <p:cNvSpPr txBox="1"/>
          <p:nvPr>
            <p:ph idx="1" type="subTitle"/>
          </p:nvPr>
        </p:nvSpPr>
        <p:spPr>
          <a:xfrm>
            <a:off x="5458800" y="2765788"/>
            <a:ext cx="2965200" cy="673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45" name="Google Shape;145;p23"/>
          <p:cNvSpPr/>
          <p:nvPr/>
        </p:nvSpPr>
        <p:spPr>
          <a:xfrm>
            <a:off x="333900" y="268500"/>
            <a:ext cx="8476200" cy="460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p:nvPr/>
        </p:nvSpPr>
        <p:spPr>
          <a:xfrm>
            <a:off x="209625" y="144000"/>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p:nvPr/>
        </p:nvSpPr>
        <p:spPr>
          <a:xfrm>
            <a:off x="209625" y="4751825"/>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p:nvPr/>
        </p:nvSpPr>
        <p:spPr>
          <a:xfrm>
            <a:off x="8686100" y="144000"/>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p:nvPr/>
        </p:nvSpPr>
        <p:spPr>
          <a:xfrm>
            <a:off x="8686100" y="4751825"/>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50" name="Shape 150"/>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TWO_COLUMNS_1">
    <p:spTree>
      <p:nvGrpSpPr>
        <p:cNvPr id="151" name="Shape 151"/>
        <p:cNvGrpSpPr/>
        <p:nvPr/>
      </p:nvGrpSpPr>
      <p:grpSpPr>
        <a:xfrm>
          <a:off x="0" y="0"/>
          <a:ext cx="0" cy="0"/>
          <a:chOff x="0" y="0"/>
          <a:chExt cx="0" cy="0"/>
        </a:xfrm>
      </p:grpSpPr>
      <p:sp>
        <p:nvSpPr>
          <p:cNvPr id="152" name="Google Shape;152;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53" name="Google Shape;153;p25"/>
          <p:cNvSpPr txBox="1"/>
          <p:nvPr>
            <p:ph hasCustomPrompt="1" idx="2" type="title"/>
          </p:nvPr>
        </p:nvSpPr>
        <p:spPr>
          <a:xfrm>
            <a:off x="780188" y="1634450"/>
            <a:ext cx="1152600" cy="1074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4" name="Google Shape;154;p25"/>
          <p:cNvSpPr txBox="1"/>
          <p:nvPr>
            <p:ph idx="1" type="subTitle"/>
          </p:nvPr>
        </p:nvSpPr>
        <p:spPr>
          <a:xfrm>
            <a:off x="1932788" y="2245250"/>
            <a:ext cx="2490300" cy="5346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55" name="Google Shape;155;p25"/>
          <p:cNvSpPr txBox="1"/>
          <p:nvPr>
            <p:ph idx="3" type="subTitle"/>
          </p:nvPr>
        </p:nvSpPr>
        <p:spPr>
          <a:xfrm>
            <a:off x="1932788" y="1710650"/>
            <a:ext cx="2490300" cy="534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Font typeface="Oranienbaum"/>
              <a:buNone/>
              <a:defRPr b="1" sz="2800">
                <a:latin typeface="Oranienbaum"/>
                <a:ea typeface="Oranienbaum"/>
                <a:cs typeface="Oranienbaum"/>
                <a:sym typeface="Oranienbaum"/>
              </a:defRPr>
            </a:lvl1pPr>
            <a:lvl2pPr lvl="1" rtl="0">
              <a:spcBef>
                <a:spcPts val="0"/>
              </a:spcBef>
              <a:spcAft>
                <a:spcPts val="0"/>
              </a:spcAft>
              <a:buSzPts val="3000"/>
              <a:buFont typeface="Oranienbaum"/>
              <a:buNone/>
              <a:defRPr sz="3000">
                <a:latin typeface="Oranienbaum"/>
                <a:ea typeface="Oranienbaum"/>
                <a:cs typeface="Oranienbaum"/>
                <a:sym typeface="Oranienbaum"/>
              </a:defRPr>
            </a:lvl2pPr>
            <a:lvl3pPr lvl="2" rtl="0">
              <a:spcBef>
                <a:spcPts val="0"/>
              </a:spcBef>
              <a:spcAft>
                <a:spcPts val="0"/>
              </a:spcAft>
              <a:buSzPts val="3000"/>
              <a:buFont typeface="Oranienbaum"/>
              <a:buNone/>
              <a:defRPr sz="3000">
                <a:latin typeface="Oranienbaum"/>
                <a:ea typeface="Oranienbaum"/>
                <a:cs typeface="Oranienbaum"/>
                <a:sym typeface="Oranienbaum"/>
              </a:defRPr>
            </a:lvl3pPr>
            <a:lvl4pPr lvl="3" rtl="0">
              <a:spcBef>
                <a:spcPts val="0"/>
              </a:spcBef>
              <a:spcAft>
                <a:spcPts val="0"/>
              </a:spcAft>
              <a:buSzPts val="3000"/>
              <a:buFont typeface="Oranienbaum"/>
              <a:buNone/>
              <a:defRPr sz="3000">
                <a:latin typeface="Oranienbaum"/>
                <a:ea typeface="Oranienbaum"/>
                <a:cs typeface="Oranienbaum"/>
                <a:sym typeface="Oranienbaum"/>
              </a:defRPr>
            </a:lvl4pPr>
            <a:lvl5pPr lvl="4" rtl="0">
              <a:spcBef>
                <a:spcPts val="0"/>
              </a:spcBef>
              <a:spcAft>
                <a:spcPts val="0"/>
              </a:spcAft>
              <a:buSzPts val="3000"/>
              <a:buFont typeface="Oranienbaum"/>
              <a:buNone/>
              <a:defRPr sz="3000">
                <a:latin typeface="Oranienbaum"/>
                <a:ea typeface="Oranienbaum"/>
                <a:cs typeface="Oranienbaum"/>
                <a:sym typeface="Oranienbaum"/>
              </a:defRPr>
            </a:lvl5pPr>
            <a:lvl6pPr lvl="5" rtl="0">
              <a:spcBef>
                <a:spcPts val="0"/>
              </a:spcBef>
              <a:spcAft>
                <a:spcPts val="0"/>
              </a:spcAft>
              <a:buSzPts val="3000"/>
              <a:buFont typeface="Oranienbaum"/>
              <a:buNone/>
              <a:defRPr sz="3000">
                <a:latin typeface="Oranienbaum"/>
                <a:ea typeface="Oranienbaum"/>
                <a:cs typeface="Oranienbaum"/>
                <a:sym typeface="Oranienbaum"/>
              </a:defRPr>
            </a:lvl6pPr>
            <a:lvl7pPr lvl="6" rtl="0">
              <a:spcBef>
                <a:spcPts val="0"/>
              </a:spcBef>
              <a:spcAft>
                <a:spcPts val="0"/>
              </a:spcAft>
              <a:buSzPts val="3000"/>
              <a:buFont typeface="Oranienbaum"/>
              <a:buNone/>
              <a:defRPr sz="3000">
                <a:latin typeface="Oranienbaum"/>
                <a:ea typeface="Oranienbaum"/>
                <a:cs typeface="Oranienbaum"/>
                <a:sym typeface="Oranienbaum"/>
              </a:defRPr>
            </a:lvl7pPr>
            <a:lvl8pPr lvl="7" rtl="0">
              <a:spcBef>
                <a:spcPts val="0"/>
              </a:spcBef>
              <a:spcAft>
                <a:spcPts val="0"/>
              </a:spcAft>
              <a:buSzPts val="3000"/>
              <a:buFont typeface="Oranienbaum"/>
              <a:buNone/>
              <a:defRPr sz="3000">
                <a:latin typeface="Oranienbaum"/>
                <a:ea typeface="Oranienbaum"/>
                <a:cs typeface="Oranienbaum"/>
                <a:sym typeface="Oranienbaum"/>
              </a:defRPr>
            </a:lvl8pPr>
            <a:lvl9pPr lvl="8" rtl="0">
              <a:spcBef>
                <a:spcPts val="0"/>
              </a:spcBef>
              <a:spcAft>
                <a:spcPts val="0"/>
              </a:spcAft>
              <a:buSzPts val="3000"/>
              <a:buFont typeface="Oranienbaum"/>
              <a:buNone/>
              <a:defRPr sz="3000">
                <a:latin typeface="Oranienbaum"/>
                <a:ea typeface="Oranienbaum"/>
                <a:cs typeface="Oranienbaum"/>
                <a:sym typeface="Oranienbaum"/>
              </a:defRPr>
            </a:lvl9pPr>
          </a:lstStyle>
          <a:p/>
        </p:txBody>
      </p:sp>
      <p:sp>
        <p:nvSpPr>
          <p:cNvPr id="156" name="Google Shape;156;p25"/>
          <p:cNvSpPr txBox="1"/>
          <p:nvPr>
            <p:ph hasCustomPrompt="1" idx="4" type="title"/>
          </p:nvPr>
        </p:nvSpPr>
        <p:spPr>
          <a:xfrm>
            <a:off x="4720913" y="1634450"/>
            <a:ext cx="1152600" cy="1074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7" name="Google Shape;157;p25"/>
          <p:cNvSpPr txBox="1"/>
          <p:nvPr>
            <p:ph idx="5" type="subTitle"/>
          </p:nvPr>
        </p:nvSpPr>
        <p:spPr>
          <a:xfrm>
            <a:off x="5873513" y="2245250"/>
            <a:ext cx="2490300" cy="5346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58" name="Google Shape;158;p25"/>
          <p:cNvSpPr txBox="1"/>
          <p:nvPr>
            <p:ph idx="6" type="subTitle"/>
          </p:nvPr>
        </p:nvSpPr>
        <p:spPr>
          <a:xfrm>
            <a:off x="5873513" y="1710650"/>
            <a:ext cx="2490300" cy="534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Font typeface="Oranienbaum"/>
              <a:buNone/>
              <a:defRPr b="1" sz="2800">
                <a:latin typeface="Oranienbaum"/>
                <a:ea typeface="Oranienbaum"/>
                <a:cs typeface="Oranienbaum"/>
                <a:sym typeface="Oranienbaum"/>
              </a:defRPr>
            </a:lvl1pPr>
            <a:lvl2pPr lvl="1" rtl="0">
              <a:spcBef>
                <a:spcPts val="0"/>
              </a:spcBef>
              <a:spcAft>
                <a:spcPts val="0"/>
              </a:spcAft>
              <a:buSzPts val="3000"/>
              <a:buFont typeface="Oranienbaum"/>
              <a:buNone/>
              <a:defRPr sz="3000">
                <a:latin typeface="Oranienbaum"/>
                <a:ea typeface="Oranienbaum"/>
                <a:cs typeface="Oranienbaum"/>
                <a:sym typeface="Oranienbaum"/>
              </a:defRPr>
            </a:lvl2pPr>
            <a:lvl3pPr lvl="2" rtl="0">
              <a:spcBef>
                <a:spcPts val="0"/>
              </a:spcBef>
              <a:spcAft>
                <a:spcPts val="0"/>
              </a:spcAft>
              <a:buSzPts val="3000"/>
              <a:buFont typeface="Oranienbaum"/>
              <a:buNone/>
              <a:defRPr sz="3000">
                <a:latin typeface="Oranienbaum"/>
                <a:ea typeface="Oranienbaum"/>
                <a:cs typeface="Oranienbaum"/>
                <a:sym typeface="Oranienbaum"/>
              </a:defRPr>
            </a:lvl3pPr>
            <a:lvl4pPr lvl="3" rtl="0">
              <a:spcBef>
                <a:spcPts val="0"/>
              </a:spcBef>
              <a:spcAft>
                <a:spcPts val="0"/>
              </a:spcAft>
              <a:buSzPts val="3000"/>
              <a:buFont typeface="Oranienbaum"/>
              <a:buNone/>
              <a:defRPr sz="3000">
                <a:latin typeface="Oranienbaum"/>
                <a:ea typeface="Oranienbaum"/>
                <a:cs typeface="Oranienbaum"/>
                <a:sym typeface="Oranienbaum"/>
              </a:defRPr>
            </a:lvl4pPr>
            <a:lvl5pPr lvl="4" rtl="0">
              <a:spcBef>
                <a:spcPts val="0"/>
              </a:spcBef>
              <a:spcAft>
                <a:spcPts val="0"/>
              </a:spcAft>
              <a:buSzPts val="3000"/>
              <a:buFont typeface="Oranienbaum"/>
              <a:buNone/>
              <a:defRPr sz="3000">
                <a:latin typeface="Oranienbaum"/>
                <a:ea typeface="Oranienbaum"/>
                <a:cs typeface="Oranienbaum"/>
                <a:sym typeface="Oranienbaum"/>
              </a:defRPr>
            </a:lvl5pPr>
            <a:lvl6pPr lvl="5" rtl="0">
              <a:spcBef>
                <a:spcPts val="0"/>
              </a:spcBef>
              <a:spcAft>
                <a:spcPts val="0"/>
              </a:spcAft>
              <a:buSzPts val="3000"/>
              <a:buFont typeface="Oranienbaum"/>
              <a:buNone/>
              <a:defRPr sz="3000">
                <a:latin typeface="Oranienbaum"/>
                <a:ea typeface="Oranienbaum"/>
                <a:cs typeface="Oranienbaum"/>
                <a:sym typeface="Oranienbaum"/>
              </a:defRPr>
            </a:lvl6pPr>
            <a:lvl7pPr lvl="6" rtl="0">
              <a:spcBef>
                <a:spcPts val="0"/>
              </a:spcBef>
              <a:spcAft>
                <a:spcPts val="0"/>
              </a:spcAft>
              <a:buSzPts val="3000"/>
              <a:buFont typeface="Oranienbaum"/>
              <a:buNone/>
              <a:defRPr sz="3000">
                <a:latin typeface="Oranienbaum"/>
                <a:ea typeface="Oranienbaum"/>
                <a:cs typeface="Oranienbaum"/>
                <a:sym typeface="Oranienbaum"/>
              </a:defRPr>
            </a:lvl7pPr>
            <a:lvl8pPr lvl="7" rtl="0">
              <a:spcBef>
                <a:spcPts val="0"/>
              </a:spcBef>
              <a:spcAft>
                <a:spcPts val="0"/>
              </a:spcAft>
              <a:buSzPts val="3000"/>
              <a:buFont typeface="Oranienbaum"/>
              <a:buNone/>
              <a:defRPr sz="3000">
                <a:latin typeface="Oranienbaum"/>
                <a:ea typeface="Oranienbaum"/>
                <a:cs typeface="Oranienbaum"/>
                <a:sym typeface="Oranienbaum"/>
              </a:defRPr>
            </a:lvl8pPr>
            <a:lvl9pPr lvl="8" rtl="0">
              <a:spcBef>
                <a:spcPts val="0"/>
              </a:spcBef>
              <a:spcAft>
                <a:spcPts val="0"/>
              </a:spcAft>
              <a:buSzPts val="3000"/>
              <a:buFont typeface="Oranienbaum"/>
              <a:buNone/>
              <a:defRPr sz="3000">
                <a:latin typeface="Oranienbaum"/>
                <a:ea typeface="Oranienbaum"/>
                <a:cs typeface="Oranienbaum"/>
                <a:sym typeface="Oranienbaum"/>
              </a:defRPr>
            </a:lvl9pPr>
          </a:lstStyle>
          <a:p/>
        </p:txBody>
      </p:sp>
      <p:sp>
        <p:nvSpPr>
          <p:cNvPr id="159" name="Google Shape;159;p25"/>
          <p:cNvSpPr txBox="1"/>
          <p:nvPr>
            <p:ph hasCustomPrompt="1" idx="7" type="title"/>
          </p:nvPr>
        </p:nvSpPr>
        <p:spPr>
          <a:xfrm>
            <a:off x="780188" y="3095650"/>
            <a:ext cx="1152600" cy="1074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0" name="Google Shape;160;p25"/>
          <p:cNvSpPr txBox="1"/>
          <p:nvPr>
            <p:ph idx="8" type="subTitle"/>
          </p:nvPr>
        </p:nvSpPr>
        <p:spPr>
          <a:xfrm>
            <a:off x="1932788" y="3706450"/>
            <a:ext cx="2490300" cy="5346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61" name="Google Shape;161;p25"/>
          <p:cNvSpPr txBox="1"/>
          <p:nvPr>
            <p:ph idx="9" type="subTitle"/>
          </p:nvPr>
        </p:nvSpPr>
        <p:spPr>
          <a:xfrm>
            <a:off x="1932788" y="3171850"/>
            <a:ext cx="2490300" cy="534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Font typeface="Oranienbaum"/>
              <a:buNone/>
              <a:defRPr b="1" sz="2800">
                <a:latin typeface="Oranienbaum"/>
                <a:ea typeface="Oranienbaum"/>
                <a:cs typeface="Oranienbaum"/>
                <a:sym typeface="Oranienbaum"/>
              </a:defRPr>
            </a:lvl1pPr>
            <a:lvl2pPr lvl="1" rtl="0">
              <a:spcBef>
                <a:spcPts val="0"/>
              </a:spcBef>
              <a:spcAft>
                <a:spcPts val="0"/>
              </a:spcAft>
              <a:buSzPts val="3000"/>
              <a:buFont typeface="Oranienbaum"/>
              <a:buNone/>
              <a:defRPr sz="3000">
                <a:latin typeface="Oranienbaum"/>
                <a:ea typeface="Oranienbaum"/>
                <a:cs typeface="Oranienbaum"/>
                <a:sym typeface="Oranienbaum"/>
              </a:defRPr>
            </a:lvl2pPr>
            <a:lvl3pPr lvl="2" rtl="0">
              <a:spcBef>
                <a:spcPts val="0"/>
              </a:spcBef>
              <a:spcAft>
                <a:spcPts val="0"/>
              </a:spcAft>
              <a:buSzPts val="3000"/>
              <a:buFont typeface="Oranienbaum"/>
              <a:buNone/>
              <a:defRPr sz="3000">
                <a:latin typeface="Oranienbaum"/>
                <a:ea typeface="Oranienbaum"/>
                <a:cs typeface="Oranienbaum"/>
                <a:sym typeface="Oranienbaum"/>
              </a:defRPr>
            </a:lvl3pPr>
            <a:lvl4pPr lvl="3" rtl="0">
              <a:spcBef>
                <a:spcPts val="0"/>
              </a:spcBef>
              <a:spcAft>
                <a:spcPts val="0"/>
              </a:spcAft>
              <a:buSzPts val="3000"/>
              <a:buFont typeface="Oranienbaum"/>
              <a:buNone/>
              <a:defRPr sz="3000">
                <a:latin typeface="Oranienbaum"/>
                <a:ea typeface="Oranienbaum"/>
                <a:cs typeface="Oranienbaum"/>
                <a:sym typeface="Oranienbaum"/>
              </a:defRPr>
            </a:lvl4pPr>
            <a:lvl5pPr lvl="4" rtl="0">
              <a:spcBef>
                <a:spcPts val="0"/>
              </a:spcBef>
              <a:spcAft>
                <a:spcPts val="0"/>
              </a:spcAft>
              <a:buSzPts val="3000"/>
              <a:buFont typeface="Oranienbaum"/>
              <a:buNone/>
              <a:defRPr sz="3000">
                <a:latin typeface="Oranienbaum"/>
                <a:ea typeface="Oranienbaum"/>
                <a:cs typeface="Oranienbaum"/>
                <a:sym typeface="Oranienbaum"/>
              </a:defRPr>
            </a:lvl5pPr>
            <a:lvl6pPr lvl="5" rtl="0">
              <a:spcBef>
                <a:spcPts val="0"/>
              </a:spcBef>
              <a:spcAft>
                <a:spcPts val="0"/>
              </a:spcAft>
              <a:buSzPts val="3000"/>
              <a:buFont typeface="Oranienbaum"/>
              <a:buNone/>
              <a:defRPr sz="3000">
                <a:latin typeface="Oranienbaum"/>
                <a:ea typeface="Oranienbaum"/>
                <a:cs typeface="Oranienbaum"/>
                <a:sym typeface="Oranienbaum"/>
              </a:defRPr>
            </a:lvl6pPr>
            <a:lvl7pPr lvl="6" rtl="0">
              <a:spcBef>
                <a:spcPts val="0"/>
              </a:spcBef>
              <a:spcAft>
                <a:spcPts val="0"/>
              </a:spcAft>
              <a:buSzPts val="3000"/>
              <a:buFont typeface="Oranienbaum"/>
              <a:buNone/>
              <a:defRPr sz="3000">
                <a:latin typeface="Oranienbaum"/>
                <a:ea typeface="Oranienbaum"/>
                <a:cs typeface="Oranienbaum"/>
                <a:sym typeface="Oranienbaum"/>
              </a:defRPr>
            </a:lvl7pPr>
            <a:lvl8pPr lvl="7" rtl="0">
              <a:spcBef>
                <a:spcPts val="0"/>
              </a:spcBef>
              <a:spcAft>
                <a:spcPts val="0"/>
              </a:spcAft>
              <a:buSzPts val="3000"/>
              <a:buFont typeface="Oranienbaum"/>
              <a:buNone/>
              <a:defRPr sz="3000">
                <a:latin typeface="Oranienbaum"/>
                <a:ea typeface="Oranienbaum"/>
                <a:cs typeface="Oranienbaum"/>
                <a:sym typeface="Oranienbaum"/>
              </a:defRPr>
            </a:lvl8pPr>
            <a:lvl9pPr lvl="8" rtl="0">
              <a:spcBef>
                <a:spcPts val="0"/>
              </a:spcBef>
              <a:spcAft>
                <a:spcPts val="0"/>
              </a:spcAft>
              <a:buSzPts val="3000"/>
              <a:buFont typeface="Oranienbaum"/>
              <a:buNone/>
              <a:defRPr sz="3000">
                <a:latin typeface="Oranienbaum"/>
                <a:ea typeface="Oranienbaum"/>
                <a:cs typeface="Oranienbaum"/>
                <a:sym typeface="Oranienbaum"/>
              </a:defRPr>
            </a:lvl9pPr>
          </a:lstStyle>
          <a:p/>
        </p:txBody>
      </p:sp>
      <p:sp>
        <p:nvSpPr>
          <p:cNvPr id="162" name="Google Shape;162;p25"/>
          <p:cNvSpPr txBox="1"/>
          <p:nvPr>
            <p:ph hasCustomPrompt="1" idx="13" type="title"/>
          </p:nvPr>
        </p:nvSpPr>
        <p:spPr>
          <a:xfrm>
            <a:off x="4720913" y="3095650"/>
            <a:ext cx="1152600" cy="1074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3" name="Google Shape;163;p25"/>
          <p:cNvSpPr txBox="1"/>
          <p:nvPr>
            <p:ph idx="14" type="subTitle"/>
          </p:nvPr>
        </p:nvSpPr>
        <p:spPr>
          <a:xfrm>
            <a:off x="5873513" y="3706450"/>
            <a:ext cx="2490300" cy="5346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64" name="Google Shape;164;p25"/>
          <p:cNvSpPr txBox="1"/>
          <p:nvPr>
            <p:ph idx="15" type="subTitle"/>
          </p:nvPr>
        </p:nvSpPr>
        <p:spPr>
          <a:xfrm>
            <a:off x="5873513" y="3171850"/>
            <a:ext cx="2490300" cy="534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Font typeface="Oranienbaum"/>
              <a:buNone/>
              <a:defRPr b="1" sz="2800">
                <a:latin typeface="Oranienbaum"/>
                <a:ea typeface="Oranienbaum"/>
                <a:cs typeface="Oranienbaum"/>
                <a:sym typeface="Oranienbaum"/>
              </a:defRPr>
            </a:lvl1pPr>
            <a:lvl2pPr lvl="1" rtl="0">
              <a:spcBef>
                <a:spcPts val="0"/>
              </a:spcBef>
              <a:spcAft>
                <a:spcPts val="0"/>
              </a:spcAft>
              <a:buSzPts val="3000"/>
              <a:buFont typeface="Oranienbaum"/>
              <a:buNone/>
              <a:defRPr sz="3000">
                <a:latin typeface="Oranienbaum"/>
                <a:ea typeface="Oranienbaum"/>
                <a:cs typeface="Oranienbaum"/>
                <a:sym typeface="Oranienbaum"/>
              </a:defRPr>
            </a:lvl2pPr>
            <a:lvl3pPr lvl="2" rtl="0">
              <a:spcBef>
                <a:spcPts val="0"/>
              </a:spcBef>
              <a:spcAft>
                <a:spcPts val="0"/>
              </a:spcAft>
              <a:buSzPts val="3000"/>
              <a:buFont typeface="Oranienbaum"/>
              <a:buNone/>
              <a:defRPr sz="3000">
                <a:latin typeface="Oranienbaum"/>
                <a:ea typeface="Oranienbaum"/>
                <a:cs typeface="Oranienbaum"/>
                <a:sym typeface="Oranienbaum"/>
              </a:defRPr>
            </a:lvl3pPr>
            <a:lvl4pPr lvl="3" rtl="0">
              <a:spcBef>
                <a:spcPts val="0"/>
              </a:spcBef>
              <a:spcAft>
                <a:spcPts val="0"/>
              </a:spcAft>
              <a:buSzPts val="3000"/>
              <a:buFont typeface="Oranienbaum"/>
              <a:buNone/>
              <a:defRPr sz="3000">
                <a:latin typeface="Oranienbaum"/>
                <a:ea typeface="Oranienbaum"/>
                <a:cs typeface="Oranienbaum"/>
                <a:sym typeface="Oranienbaum"/>
              </a:defRPr>
            </a:lvl4pPr>
            <a:lvl5pPr lvl="4" rtl="0">
              <a:spcBef>
                <a:spcPts val="0"/>
              </a:spcBef>
              <a:spcAft>
                <a:spcPts val="0"/>
              </a:spcAft>
              <a:buSzPts val="3000"/>
              <a:buFont typeface="Oranienbaum"/>
              <a:buNone/>
              <a:defRPr sz="3000">
                <a:latin typeface="Oranienbaum"/>
                <a:ea typeface="Oranienbaum"/>
                <a:cs typeface="Oranienbaum"/>
                <a:sym typeface="Oranienbaum"/>
              </a:defRPr>
            </a:lvl5pPr>
            <a:lvl6pPr lvl="5" rtl="0">
              <a:spcBef>
                <a:spcPts val="0"/>
              </a:spcBef>
              <a:spcAft>
                <a:spcPts val="0"/>
              </a:spcAft>
              <a:buSzPts val="3000"/>
              <a:buFont typeface="Oranienbaum"/>
              <a:buNone/>
              <a:defRPr sz="3000">
                <a:latin typeface="Oranienbaum"/>
                <a:ea typeface="Oranienbaum"/>
                <a:cs typeface="Oranienbaum"/>
                <a:sym typeface="Oranienbaum"/>
              </a:defRPr>
            </a:lvl6pPr>
            <a:lvl7pPr lvl="6" rtl="0">
              <a:spcBef>
                <a:spcPts val="0"/>
              </a:spcBef>
              <a:spcAft>
                <a:spcPts val="0"/>
              </a:spcAft>
              <a:buSzPts val="3000"/>
              <a:buFont typeface="Oranienbaum"/>
              <a:buNone/>
              <a:defRPr sz="3000">
                <a:latin typeface="Oranienbaum"/>
                <a:ea typeface="Oranienbaum"/>
                <a:cs typeface="Oranienbaum"/>
                <a:sym typeface="Oranienbaum"/>
              </a:defRPr>
            </a:lvl7pPr>
            <a:lvl8pPr lvl="7" rtl="0">
              <a:spcBef>
                <a:spcPts val="0"/>
              </a:spcBef>
              <a:spcAft>
                <a:spcPts val="0"/>
              </a:spcAft>
              <a:buSzPts val="3000"/>
              <a:buFont typeface="Oranienbaum"/>
              <a:buNone/>
              <a:defRPr sz="3000">
                <a:latin typeface="Oranienbaum"/>
                <a:ea typeface="Oranienbaum"/>
                <a:cs typeface="Oranienbaum"/>
                <a:sym typeface="Oranienbaum"/>
              </a:defRPr>
            </a:lvl8pPr>
            <a:lvl9pPr lvl="8" rtl="0">
              <a:spcBef>
                <a:spcPts val="0"/>
              </a:spcBef>
              <a:spcAft>
                <a:spcPts val="0"/>
              </a:spcAft>
              <a:buSzPts val="3000"/>
              <a:buFont typeface="Oranienbaum"/>
              <a:buNone/>
              <a:defRPr sz="3000">
                <a:latin typeface="Oranienbaum"/>
                <a:ea typeface="Oranienbaum"/>
                <a:cs typeface="Oranienbaum"/>
                <a:sym typeface="Oranienbaum"/>
              </a:defRPr>
            </a:lvl9pPr>
          </a:lstStyle>
          <a:p/>
        </p:txBody>
      </p:sp>
      <p:grpSp>
        <p:nvGrpSpPr>
          <p:cNvPr id="165" name="Google Shape;165;p25"/>
          <p:cNvGrpSpPr/>
          <p:nvPr/>
        </p:nvGrpSpPr>
        <p:grpSpPr>
          <a:xfrm>
            <a:off x="116074" y="58479"/>
            <a:ext cx="8921627" cy="5033415"/>
            <a:chOff x="116074" y="58479"/>
            <a:chExt cx="8921627" cy="5033415"/>
          </a:xfrm>
        </p:grpSpPr>
        <p:sp>
          <p:nvSpPr>
            <p:cNvPr id="166" name="Google Shape;166;p25"/>
            <p:cNvSpPr/>
            <p:nvPr/>
          </p:nvSpPr>
          <p:spPr>
            <a:xfrm>
              <a:off x="333900" y="268500"/>
              <a:ext cx="8476200" cy="460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p:nvPr/>
          </p:nvSpPr>
          <p:spPr>
            <a:xfrm rot="5400000">
              <a:off x="348124" y="-49179"/>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p:nvPr/>
          </p:nvSpPr>
          <p:spPr>
            <a:xfrm rot="10800000">
              <a:off x="8600399" y="155771"/>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p:nvPr/>
          </p:nvSpPr>
          <p:spPr>
            <a:xfrm flipH="1" rot="-5400000">
              <a:off x="8376924" y="4546933"/>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5"/>
            <p:cNvSpPr/>
            <p:nvPr/>
          </p:nvSpPr>
          <p:spPr>
            <a:xfrm>
              <a:off x="116074" y="4317271"/>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
    <p:spTree>
      <p:nvGrpSpPr>
        <p:cNvPr id="171" name="Shape 171"/>
        <p:cNvGrpSpPr/>
        <p:nvPr/>
      </p:nvGrpSpPr>
      <p:grpSpPr>
        <a:xfrm>
          <a:off x="0" y="0"/>
          <a:ext cx="0" cy="0"/>
          <a:chOff x="0" y="0"/>
          <a:chExt cx="0" cy="0"/>
        </a:xfrm>
      </p:grpSpPr>
      <p:sp>
        <p:nvSpPr>
          <p:cNvPr id="172" name="Google Shape;172;p26"/>
          <p:cNvSpPr/>
          <p:nvPr/>
        </p:nvSpPr>
        <p:spPr>
          <a:xfrm>
            <a:off x="506834" y="3121664"/>
            <a:ext cx="1242832" cy="2608847"/>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p:nvPr/>
        </p:nvSpPr>
        <p:spPr>
          <a:xfrm flipH="1" rot="5400000">
            <a:off x="-22078" y="1685747"/>
            <a:ext cx="1196841" cy="1772016"/>
          </a:xfrm>
          <a:custGeom>
            <a:rect b="b" l="l" r="r" t="t"/>
            <a:pathLst>
              <a:path extrusionOk="0" h="13815" w="9331">
                <a:moveTo>
                  <a:pt x="4456" y="1"/>
                </a:moveTo>
                <a:lnTo>
                  <a:pt x="3128" y="14"/>
                </a:lnTo>
                <a:lnTo>
                  <a:pt x="3128" y="461"/>
                </a:lnTo>
                <a:lnTo>
                  <a:pt x="2830" y="461"/>
                </a:lnTo>
                <a:lnTo>
                  <a:pt x="2830" y="14"/>
                </a:lnTo>
                <a:lnTo>
                  <a:pt x="1043" y="14"/>
                </a:lnTo>
                <a:lnTo>
                  <a:pt x="1043" y="1314"/>
                </a:lnTo>
                <a:cubicBezTo>
                  <a:pt x="1043" y="1314"/>
                  <a:pt x="1747" y="1720"/>
                  <a:pt x="1882" y="1734"/>
                </a:cubicBezTo>
                <a:cubicBezTo>
                  <a:pt x="1626" y="1747"/>
                  <a:pt x="1503" y="2018"/>
                  <a:pt x="2018" y="2059"/>
                </a:cubicBezTo>
                <a:cubicBezTo>
                  <a:pt x="2018" y="2059"/>
                  <a:pt x="2384" y="7002"/>
                  <a:pt x="1301" y="9643"/>
                </a:cubicBezTo>
                <a:cubicBezTo>
                  <a:pt x="759" y="10956"/>
                  <a:pt x="1" y="11377"/>
                  <a:pt x="732" y="11918"/>
                </a:cubicBezTo>
                <a:lnTo>
                  <a:pt x="732" y="12162"/>
                </a:lnTo>
                <a:lnTo>
                  <a:pt x="732" y="12229"/>
                </a:lnTo>
                <a:lnTo>
                  <a:pt x="732" y="12433"/>
                </a:lnTo>
                <a:lnTo>
                  <a:pt x="732" y="12500"/>
                </a:lnTo>
                <a:cubicBezTo>
                  <a:pt x="732" y="12500"/>
                  <a:pt x="55" y="12690"/>
                  <a:pt x="55" y="13069"/>
                </a:cubicBezTo>
                <a:cubicBezTo>
                  <a:pt x="55" y="13448"/>
                  <a:pt x="501" y="13800"/>
                  <a:pt x="4497" y="13814"/>
                </a:cubicBezTo>
                <a:lnTo>
                  <a:pt x="4781" y="13814"/>
                </a:lnTo>
                <a:cubicBezTo>
                  <a:pt x="8220" y="13800"/>
                  <a:pt x="9331" y="13421"/>
                  <a:pt x="9168" y="12988"/>
                </a:cubicBezTo>
                <a:cubicBezTo>
                  <a:pt x="9020" y="12581"/>
                  <a:pt x="8275" y="12473"/>
                  <a:pt x="8275" y="12473"/>
                </a:cubicBezTo>
                <a:lnTo>
                  <a:pt x="8275" y="12446"/>
                </a:lnTo>
                <a:lnTo>
                  <a:pt x="8275" y="12338"/>
                </a:lnTo>
                <a:lnTo>
                  <a:pt x="8275" y="12310"/>
                </a:lnTo>
                <a:lnTo>
                  <a:pt x="8275" y="11985"/>
                </a:lnTo>
                <a:lnTo>
                  <a:pt x="8275" y="11904"/>
                </a:lnTo>
                <a:cubicBezTo>
                  <a:pt x="8830" y="11688"/>
                  <a:pt x="8843" y="11214"/>
                  <a:pt x="7991" y="10022"/>
                </a:cubicBezTo>
                <a:cubicBezTo>
                  <a:pt x="6853" y="8424"/>
                  <a:pt x="6609" y="3454"/>
                  <a:pt x="6731" y="2045"/>
                </a:cubicBezTo>
                <a:cubicBezTo>
                  <a:pt x="7029" y="1951"/>
                  <a:pt x="6920" y="1788"/>
                  <a:pt x="6745" y="1720"/>
                </a:cubicBezTo>
                <a:cubicBezTo>
                  <a:pt x="6826" y="1680"/>
                  <a:pt x="7097" y="1517"/>
                  <a:pt x="7287" y="1409"/>
                </a:cubicBezTo>
                <a:cubicBezTo>
                  <a:pt x="7381" y="1341"/>
                  <a:pt x="7449" y="1301"/>
                  <a:pt x="7449" y="1301"/>
                </a:cubicBezTo>
                <a:lnTo>
                  <a:pt x="7449" y="1"/>
                </a:lnTo>
                <a:lnTo>
                  <a:pt x="5824" y="1"/>
                </a:lnTo>
                <a:lnTo>
                  <a:pt x="5824" y="407"/>
                </a:lnTo>
                <a:lnTo>
                  <a:pt x="5607" y="407"/>
                </a:lnTo>
                <a:lnTo>
                  <a:pt x="55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p:nvPr/>
        </p:nvSpPr>
        <p:spPr>
          <a:xfrm rot="10800000">
            <a:off x="506834" y="-587011"/>
            <a:ext cx="1242832" cy="2608847"/>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p:nvPr/>
        </p:nvSpPr>
        <p:spPr>
          <a:xfrm flipH="1">
            <a:off x="7394334" y="3121664"/>
            <a:ext cx="1242832" cy="2608847"/>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
          <p:cNvSpPr/>
          <p:nvPr/>
        </p:nvSpPr>
        <p:spPr>
          <a:xfrm rot="-5400000">
            <a:off x="7969238" y="1685747"/>
            <a:ext cx="1196841" cy="1772016"/>
          </a:xfrm>
          <a:custGeom>
            <a:rect b="b" l="l" r="r" t="t"/>
            <a:pathLst>
              <a:path extrusionOk="0" h="13815" w="9331">
                <a:moveTo>
                  <a:pt x="4456" y="1"/>
                </a:moveTo>
                <a:lnTo>
                  <a:pt x="3128" y="14"/>
                </a:lnTo>
                <a:lnTo>
                  <a:pt x="3128" y="461"/>
                </a:lnTo>
                <a:lnTo>
                  <a:pt x="2830" y="461"/>
                </a:lnTo>
                <a:lnTo>
                  <a:pt x="2830" y="14"/>
                </a:lnTo>
                <a:lnTo>
                  <a:pt x="1043" y="14"/>
                </a:lnTo>
                <a:lnTo>
                  <a:pt x="1043" y="1314"/>
                </a:lnTo>
                <a:cubicBezTo>
                  <a:pt x="1043" y="1314"/>
                  <a:pt x="1747" y="1720"/>
                  <a:pt x="1882" y="1734"/>
                </a:cubicBezTo>
                <a:cubicBezTo>
                  <a:pt x="1626" y="1747"/>
                  <a:pt x="1503" y="2018"/>
                  <a:pt x="2018" y="2059"/>
                </a:cubicBezTo>
                <a:cubicBezTo>
                  <a:pt x="2018" y="2059"/>
                  <a:pt x="2384" y="7002"/>
                  <a:pt x="1301" y="9643"/>
                </a:cubicBezTo>
                <a:cubicBezTo>
                  <a:pt x="759" y="10956"/>
                  <a:pt x="1" y="11377"/>
                  <a:pt x="732" y="11918"/>
                </a:cubicBezTo>
                <a:lnTo>
                  <a:pt x="732" y="12162"/>
                </a:lnTo>
                <a:lnTo>
                  <a:pt x="732" y="12229"/>
                </a:lnTo>
                <a:lnTo>
                  <a:pt x="732" y="12433"/>
                </a:lnTo>
                <a:lnTo>
                  <a:pt x="732" y="12500"/>
                </a:lnTo>
                <a:cubicBezTo>
                  <a:pt x="732" y="12500"/>
                  <a:pt x="55" y="12690"/>
                  <a:pt x="55" y="13069"/>
                </a:cubicBezTo>
                <a:cubicBezTo>
                  <a:pt x="55" y="13448"/>
                  <a:pt x="501" y="13800"/>
                  <a:pt x="4497" y="13814"/>
                </a:cubicBezTo>
                <a:lnTo>
                  <a:pt x="4781" y="13814"/>
                </a:lnTo>
                <a:cubicBezTo>
                  <a:pt x="8220" y="13800"/>
                  <a:pt x="9331" y="13421"/>
                  <a:pt x="9168" y="12988"/>
                </a:cubicBezTo>
                <a:cubicBezTo>
                  <a:pt x="9020" y="12581"/>
                  <a:pt x="8275" y="12473"/>
                  <a:pt x="8275" y="12473"/>
                </a:cubicBezTo>
                <a:lnTo>
                  <a:pt x="8275" y="12446"/>
                </a:lnTo>
                <a:lnTo>
                  <a:pt x="8275" y="12338"/>
                </a:lnTo>
                <a:lnTo>
                  <a:pt x="8275" y="12310"/>
                </a:lnTo>
                <a:lnTo>
                  <a:pt x="8275" y="11985"/>
                </a:lnTo>
                <a:lnTo>
                  <a:pt x="8275" y="11904"/>
                </a:lnTo>
                <a:cubicBezTo>
                  <a:pt x="8830" y="11688"/>
                  <a:pt x="8843" y="11214"/>
                  <a:pt x="7991" y="10022"/>
                </a:cubicBezTo>
                <a:cubicBezTo>
                  <a:pt x="6853" y="8424"/>
                  <a:pt x="6609" y="3454"/>
                  <a:pt x="6731" y="2045"/>
                </a:cubicBezTo>
                <a:cubicBezTo>
                  <a:pt x="7029" y="1951"/>
                  <a:pt x="6920" y="1788"/>
                  <a:pt x="6745" y="1720"/>
                </a:cubicBezTo>
                <a:cubicBezTo>
                  <a:pt x="6826" y="1680"/>
                  <a:pt x="7097" y="1517"/>
                  <a:pt x="7287" y="1409"/>
                </a:cubicBezTo>
                <a:cubicBezTo>
                  <a:pt x="7381" y="1341"/>
                  <a:pt x="7449" y="1301"/>
                  <a:pt x="7449" y="1301"/>
                </a:cubicBezTo>
                <a:lnTo>
                  <a:pt x="7449" y="1"/>
                </a:lnTo>
                <a:lnTo>
                  <a:pt x="5824" y="1"/>
                </a:lnTo>
                <a:lnTo>
                  <a:pt x="5824" y="407"/>
                </a:lnTo>
                <a:lnTo>
                  <a:pt x="5607" y="407"/>
                </a:lnTo>
                <a:lnTo>
                  <a:pt x="55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p:nvPr/>
        </p:nvSpPr>
        <p:spPr>
          <a:xfrm flipH="1" rot="10800000">
            <a:off x="7394334" y="-587011"/>
            <a:ext cx="1242832" cy="2608847"/>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p:nvPr/>
        </p:nvSpPr>
        <p:spPr>
          <a:xfrm>
            <a:off x="333900" y="268500"/>
            <a:ext cx="8476200" cy="460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6"/>
          <p:cNvSpPr txBox="1"/>
          <p:nvPr>
            <p:ph type="title"/>
          </p:nvPr>
        </p:nvSpPr>
        <p:spPr>
          <a:xfrm>
            <a:off x="2549400" y="3413302"/>
            <a:ext cx="4045200" cy="522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3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0" name="Google Shape;180;p26"/>
          <p:cNvSpPr txBox="1"/>
          <p:nvPr>
            <p:ph idx="1" type="subTitle"/>
          </p:nvPr>
        </p:nvSpPr>
        <p:spPr>
          <a:xfrm>
            <a:off x="2159400" y="1207588"/>
            <a:ext cx="4825200" cy="201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181" name="Google Shape;181;p26"/>
          <p:cNvSpPr/>
          <p:nvPr/>
        </p:nvSpPr>
        <p:spPr>
          <a:xfrm>
            <a:off x="209625" y="144000"/>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p:nvPr/>
        </p:nvSpPr>
        <p:spPr>
          <a:xfrm>
            <a:off x="209625" y="4751825"/>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a:off x="8686100" y="144000"/>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p:nvPr/>
        </p:nvSpPr>
        <p:spPr>
          <a:xfrm>
            <a:off x="8686100" y="4751825"/>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ONE_COLUMN_TEXT_1">
    <p:spTree>
      <p:nvGrpSpPr>
        <p:cNvPr id="185" name="Shape 185"/>
        <p:cNvGrpSpPr/>
        <p:nvPr/>
      </p:nvGrpSpPr>
      <p:grpSpPr>
        <a:xfrm>
          <a:off x="0" y="0"/>
          <a:ext cx="0" cy="0"/>
          <a:chOff x="0" y="0"/>
          <a:chExt cx="0" cy="0"/>
        </a:xfrm>
      </p:grpSpPr>
      <p:grpSp>
        <p:nvGrpSpPr>
          <p:cNvPr id="186" name="Google Shape;186;p27"/>
          <p:cNvGrpSpPr/>
          <p:nvPr/>
        </p:nvGrpSpPr>
        <p:grpSpPr>
          <a:xfrm>
            <a:off x="116074" y="58479"/>
            <a:ext cx="8921627" cy="5033415"/>
            <a:chOff x="116074" y="58479"/>
            <a:chExt cx="8921627" cy="5033415"/>
          </a:xfrm>
        </p:grpSpPr>
        <p:sp>
          <p:nvSpPr>
            <p:cNvPr id="187" name="Google Shape;187;p27"/>
            <p:cNvSpPr/>
            <p:nvPr/>
          </p:nvSpPr>
          <p:spPr>
            <a:xfrm>
              <a:off x="333900" y="268500"/>
              <a:ext cx="8476200" cy="460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7"/>
            <p:cNvSpPr/>
            <p:nvPr/>
          </p:nvSpPr>
          <p:spPr>
            <a:xfrm rot="5400000">
              <a:off x="348124" y="-49179"/>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7"/>
            <p:cNvSpPr/>
            <p:nvPr/>
          </p:nvSpPr>
          <p:spPr>
            <a:xfrm rot="10800000">
              <a:off x="8600399" y="155771"/>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7"/>
            <p:cNvSpPr/>
            <p:nvPr/>
          </p:nvSpPr>
          <p:spPr>
            <a:xfrm flipH="1" rot="-5400000">
              <a:off x="8376924" y="4546933"/>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7"/>
            <p:cNvSpPr/>
            <p:nvPr/>
          </p:nvSpPr>
          <p:spPr>
            <a:xfrm>
              <a:off x="116074" y="4317271"/>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3" name="Google Shape;193;p27"/>
          <p:cNvSpPr txBox="1"/>
          <p:nvPr>
            <p:ph idx="1" type="subTitle"/>
          </p:nvPr>
        </p:nvSpPr>
        <p:spPr>
          <a:xfrm>
            <a:off x="720025" y="3433125"/>
            <a:ext cx="2370000" cy="101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4" name="Google Shape;194;p27"/>
          <p:cNvSpPr txBox="1"/>
          <p:nvPr>
            <p:ph idx="2" type="subTitle"/>
          </p:nvPr>
        </p:nvSpPr>
        <p:spPr>
          <a:xfrm>
            <a:off x="719988" y="2898525"/>
            <a:ext cx="2370000" cy="53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Oranienbaum"/>
              <a:buNone/>
              <a:defRPr b="1" sz="2800">
                <a:latin typeface="Oranienbaum"/>
                <a:ea typeface="Oranienbaum"/>
                <a:cs typeface="Oranienbaum"/>
                <a:sym typeface="Oranienbaum"/>
              </a:defRPr>
            </a:lvl1pPr>
            <a:lvl2pPr lvl="1" rtl="0" algn="ctr">
              <a:spcBef>
                <a:spcPts val="0"/>
              </a:spcBef>
              <a:spcAft>
                <a:spcPts val="0"/>
              </a:spcAft>
              <a:buSzPts val="3000"/>
              <a:buFont typeface="Oranienbaum"/>
              <a:buNone/>
              <a:defRPr sz="3000">
                <a:latin typeface="Oranienbaum"/>
                <a:ea typeface="Oranienbaum"/>
                <a:cs typeface="Oranienbaum"/>
                <a:sym typeface="Oranienbaum"/>
              </a:defRPr>
            </a:lvl2pPr>
            <a:lvl3pPr lvl="2" rtl="0" algn="ctr">
              <a:spcBef>
                <a:spcPts val="0"/>
              </a:spcBef>
              <a:spcAft>
                <a:spcPts val="0"/>
              </a:spcAft>
              <a:buSzPts val="3000"/>
              <a:buFont typeface="Oranienbaum"/>
              <a:buNone/>
              <a:defRPr sz="3000">
                <a:latin typeface="Oranienbaum"/>
                <a:ea typeface="Oranienbaum"/>
                <a:cs typeface="Oranienbaum"/>
                <a:sym typeface="Oranienbaum"/>
              </a:defRPr>
            </a:lvl3pPr>
            <a:lvl4pPr lvl="3" rtl="0" algn="ctr">
              <a:spcBef>
                <a:spcPts val="0"/>
              </a:spcBef>
              <a:spcAft>
                <a:spcPts val="0"/>
              </a:spcAft>
              <a:buSzPts val="3000"/>
              <a:buFont typeface="Oranienbaum"/>
              <a:buNone/>
              <a:defRPr sz="3000">
                <a:latin typeface="Oranienbaum"/>
                <a:ea typeface="Oranienbaum"/>
                <a:cs typeface="Oranienbaum"/>
                <a:sym typeface="Oranienbaum"/>
              </a:defRPr>
            </a:lvl4pPr>
            <a:lvl5pPr lvl="4" rtl="0" algn="ctr">
              <a:spcBef>
                <a:spcPts val="0"/>
              </a:spcBef>
              <a:spcAft>
                <a:spcPts val="0"/>
              </a:spcAft>
              <a:buSzPts val="3000"/>
              <a:buFont typeface="Oranienbaum"/>
              <a:buNone/>
              <a:defRPr sz="3000">
                <a:latin typeface="Oranienbaum"/>
                <a:ea typeface="Oranienbaum"/>
                <a:cs typeface="Oranienbaum"/>
                <a:sym typeface="Oranienbaum"/>
              </a:defRPr>
            </a:lvl5pPr>
            <a:lvl6pPr lvl="5" rtl="0" algn="ctr">
              <a:spcBef>
                <a:spcPts val="0"/>
              </a:spcBef>
              <a:spcAft>
                <a:spcPts val="0"/>
              </a:spcAft>
              <a:buSzPts val="3000"/>
              <a:buFont typeface="Oranienbaum"/>
              <a:buNone/>
              <a:defRPr sz="3000">
                <a:latin typeface="Oranienbaum"/>
                <a:ea typeface="Oranienbaum"/>
                <a:cs typeface="Oranienbaum"/>
                <a:sym typeface="Oranienbaum"/>
              </a:defRPr>
            </a:lvl6pPr>
            <a:lvl7pPr lvl="6" rtl="0" algn="ctr">
              <a:spcBef>
                <a:spcPts val="0"/>
              </a:spcBef>
              <a:spcAft>
                <a:spcPts val="0"/>
              </a:spcAft>
              <a:buSzPts val="3000"/>
              <a:buFont typeface="Oranienbaum"/>
              <a:buNone/>
              <a:defRPr sz="3000">
                <a:latin typeface="Oranienbaum"/>
                <a:ea typeface="Oranienbaum"/>
                <a:cs typeface="Oranienbaum"/>
                <a:sym typeface="Oranienbaum"/>
              </a:defRPr>
            </a:lvl7pPr>
            <a:lvl8pPr lvl="7" rtl="0" algn="ctr">
              <a:spcBef>
                <a:spcPts val="0"/>
              </a:spcBef>
              <a:spcAft>
                <a:spcPts val="0"/>
              </a:spcAft>
              <a:buSzPts val="3000"/>
              <a:buFont typeface="Oranienbaum"/>
              <a:buNone/>
              <a:defRPr sz="3000">
                <a:latin typeface="Oranienbaum"/>
                <a:ea typeface="Oranienbaum"/>
                <a:cs typeface="Oranienbaum"/>
                <a:sym typeface="Oranienbaum"/>
              </a:defRPr>
            </a:lvl8pPr>
            <a:lvl9pPr lvl="8" rtl="0" algn="ctr">
              <a:spcBef>
                <a:spcPts val="0"/>
              </a:spcBef>
              <a:spcAft>
                <a:spcPts val="0"/>
              </a:spcAft>
              <a:buSzPts val="3000"/>
              <a:buFont typeface="Oranienbaum"/>
              <a:buNone/>
              <a:defRPr sz="3000">
                <a:latin typeface="Oranienbaum"/>
                <a:ea typeface="Oranienbaum"/>
                <a:cs typeface="Oranienbaum"/>
                <a:sym typeface="Oranienbaum"/>
              </a:defRPr>
            </a:lvl9pPr>
          </a:lstStyle>
          <a:p/>
        </p:txBody>
      </p:sp>
      <p:sp>
        <p:nvSpPr>
          <p:cNvPr id="195" name="Google Shape;195;p27"/>
          <p:cNvSpPr txBox="1"/>
          <p:nvPr>
            <p:ph idx="3" type="subTitle"/>
          </p:nvPr>
        </p:nvSpPr>
        <p:spPr>
          <a:xfrm>
            <a:off x="3387019" y="3433125"/>
            <a:ext cx="2370000" cy="101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6" name="Google Shape;196;p27"/>
          <p:cNvSpPr txBox="1"/>
          <p:nvPr>
            <p:ph idx="4" type="subTitle"/>
          </p:nvPr>
        </p:nvSpPr>
        <p:spPr>
          <a:xfrm>
            <a:off x="3386975" y="2898525"/>
            <a:ext cx="2370000" cy="53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Oranienbaum"/>
              <a:buNone/>
              <a:defRPr b="1" sz="2800">
                <a:latin typeface="Oranienbaum"/>
                <a:ea typeface="Oranienbaum"/>
                <a:cs typeface="Oranienbaum"/>
                <a:sym typeface="Oranienbaum"/>
              </a:defRPr>
            </a:lvl1pPr>
            <a:lvl2pPr lvl="1" rtl="0" algn="ctr">
              <a:spcBef>
                <a:spcPts val="0"/>
              </a:spcBef>
              <a:spcAft>
                <a:spcPts val="0"/>
              </a:spcAft>
              <a:buSzPts val="3000"/>
              <a:buFont typeface="Oranienbaum"/>
              <a:buNone/>
              <a:defRPr sz="3000">
                <a:latin typeface="Oranienbaum"/>
                <a:ea typeface="Oranienbaum"/>
                <a:cs typeface="Oranienbaum"/>
                <a:sym typeface="Oranienbaum"/>
              </a:defRPr>
            </a:lvl2pPr>
            <a:lvl3pPr lvl="2" rtl="0" algn="ctr">
              <a:spcBef>
                <a:spcPts val="0"/>
              </a:spcBef>
              <a:spcAft>
                <a:spcPts val="0"/>
              </a:spcAft>
              <a:buSzPts val="3000"/>
              <a:buFont typeface="Oranienbaum"/>
              <a:buNone/>
              <a:defRPr sz="3000">
                <a:latin typeface="Oranienbaum"/>
                <a:ea typeface="Oranienbaum"/>
                <a:cs typeface="Oranienbaum"/>
                <a:sym typeface="Oranienbaum"/>
              </a:defRPr>
            </a:lvl3pPr>
            <a:lvl4pPr lvl="3" rtl="0" algn="ctr">
              <a:spcBef>
                <a:spcPts val="0"/>
              </a:spcBef>
              <a:spcAft>
                <a:spcPts val="0"/>
              </a:spcAft>
              <a:buSzPts val="3000"/>
              <a:buFont typeface="Oranienbaum"/>
              <a:buNone/>
              <a:defRPr sz="3000">
                <a:latin typeface="Oranienbaum"/>
                <a:ea typeface="Oranienbaum"/>
                <a:cs typeface="Oranienbaum"/>
                <a:sym typeface="Oranienbaum"/>
              </a:defRPr>
            </a:lvl4pPr>
            <a:lvl5pPr lvl="4" rtl="0" algn="ctr">
              <a:spcBef>
                <a:spcPts val="0"/>
              </a:spcBef>
              <a:spcAft>
                <a:spcPts val="0"/>
              </a:spcAft>
              <a:buSzPts val="3000"/>
              <a:buFont typeface="Oranienbaum"/>
              <a:buNone/>
              <a:defRPr sz="3000">
                <a:latin typeface="Oranienbaum"/>
                <a:ea typeface="Oranienbaum"/>
                <a:cs typeface="Oranienbaum"/>
                <a:sym typeface="Oranienbaum"/>
              </a:defRPr>
            </a:lvl5pPr>
            <a:lvl6pPr lvl="5" rtl="0" algn="ctr">
              <a:spcBef>
                <a:spcPts val="0"/>
              </a:spcBef>
              <a:spcAft>
                <a:spcPts val="0"/>
              </a:spcAft>
              <a:buSzPts val="3000"/>
              <a:buFont typeface="Oranienbaum"/>
              <a:buNone/>
              <a:defRPr sz="3000">
                <a:latin typeface="Oranienbaum"/>
                <a:ea typeface="Oranienbaum"/>
                <a:cs typeface="Oranienbaum"/>
                <a:sym typeface="Oranienbaum"/>
              </a:defRPr>
            </a:lvl6pPr>
            <a:lvl7pPr lvl="6" rtl="0" algn="ctr">
              <a:spcBef>
                <a:spcPts val="0"/>
              </a:spcBef>
              <a:spcAft>
                <a:spcPts val="0"/>
              </a:spcAft>
              <a:buSzPts val="3000"/>
              <a:buFont typeface="Oranienbaum"/>
              <a:buNone/>
              <a:defRPr sz="3000">
                <a:latin typeface="Oranienbaum"/>
                <a:ea typeface="Oranienbaum"/>
                <a:cs typeface="Oranienbaum"/>
                <a:sym typeface="Oranienbaum"/>
              </a:defRPr>
            </a:lvl7pPr>
            <a:lvl8pPr lvl="7" rtl="0" algn="ctr">
              <a:spcBef>
                <a:spcPts val="0"/>
              </a:spcBef>
              <a:spcAft>
                <a:spcPts val="0"/>
              </a:spcAft>
              <a:buSzPts val="3000"/>
              <a:buFont typeface="Oranienbaum"/>
              <a:buNone/>
              <a:defRPr sz="3000">
                <a:latin typeface="Oranienbaum"/>
                <a:ea typeface="Oranienbaum"/>
                <a:cs typeface="Oranienbaum"/>
                <a:sym typeface="Oranienbaum"/>
              </a:defRPr>
            </a:lvl8pPr>
            <a:lvl9pPr lvl="8" rtl="0" algn="ctr">
              <a:spcBef>
                <a:spcPts val="0"/>
              </a:spcBef>
              <a:spcAft>
                <a:spcPts val="0"/>
              </a:spcAft>
              <a:buSzPts val="3000"/>
              <a:buFont typeface="Oranienbaum"/>
              <a:buNone/>
              <a:defRPr sz="3000">
                <a:latin typeface="Oranienbaum"/>
                <a:ea typeface="Oranienbaum"/>
                <a:cs typeface="Oranienbaum"/>
                <a:sym typeface="Oranienbaum"/>
              </a:defRPr>
            </a:lvl9pPr>
          </a:lstStyle>
          <a:p/>
        </p:txBody>
      </p:sp>
      <p:sp>
        <p:nvSpPr>
          <p:cNvPr id="197" name="Google Shape;197;p27"/>
          <p:cNvSpPr txBox="1"/>
          <p:nvPr>
            <p:ph idx="5" type="subTitle"/>
          </p:nvPr>
        </p:nvSpPr>
        <p:spPr>
          <a:xfrm>
            <a:off x="6054025" y="3433125"/>
            <a:ext cx="2370000" cy="101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8" name="Google Shape;198;p27"/>
          <p:cNvSpPr txBox="1"/>
          <p:nvPr>
            <p:ph idx="6" type="subTitle"/>
          </p:nvPr>
        </p:nvSpPr>
        <p:spPr>
          <a:xfrm>
            <a:off x="6053975" y="2898525"/>
            <a:ext cx="2370000" cy="53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Oranienbaum"/>
              <a:buNone/>
              <a:defRPr b="1" sz="2800">
                <a:latin typeface="Oranienbaum"/>
                <a:ea typeface="Oranienbaum"/>
                <a:cs typeface="Oranienbaum"/>
                <a:sym typeface="Oranienbaum"/>
              </a:defRPr>
            </a:lvl1pPr>
            <a:lvl2pPr lvl="1" rtl="0" algn="ctr">
              <a:spcBef>
                <a:spcPts val="0"/>
              </a:spcBef>
              <a:spcAft>
                <a:spcPts val="0"/>
              </a:spcAft>
              <a:buSzPts val="3000"/>
              <a:buFont typeface="Oranienbaum"/>
              <a:buNone/>
              <a:defRPr sz="3000">
                <a:latin typeface="Oranienbaum"/>
                <a:ea typeface="Oranienbaum"/>
                <a:cs typeface="Oranienbaum"/>
                <a:sym typeface="Oranienbaum"/>
              </a:defRPr>
            </a:lvl2pPr>
            <a:lvl3pPr lvl="2" rtl="0" algn="ctr">
              <a:spcBef>
                <a:spcPts val="0"/>
              </a:spcBef>
              <a:spcAft>
                <a:spcPts val="0"/>
              </a:spcAft>
              <a:buSzPts val="3000"/>
              <a:buFont typeface="Oranienbaum"/>
              <a:buNone/>
              <a:defRPr sz="3000">
                <a:latin typeface="Oranienbaum"/>
                <a:ea typeface="Oranienbaum"/>
                <a:cs typeface="Oranienbaum"/>
                <a:sym typeface="Oranienbaum"/>
              </a:defRPr>
            </a:lvl3pPr>
            <a:lvl4pPr lvl="3" rtl="0" algn="ctr">
              <a:spcBef>
                <a:spcPts val="0"/>
              </a:spcBef>
              <a:spcAft>
                <a:spcPts val="0"/>
              </a:spcAft>
              <a:buSzPts val="3000"/>
              <a:buFont typeface="Oranienbaum"/>
              <a:buNone/>
              <a:defRPr sz="3000">
                <a:latin typeface="Oranienbaum"/>
                <a:ea typeface="Oranienbaum"/>
                <a:cs typeface="Oranienbaum"/>
                <a:sym typeface="Oranienbaum"/>
              </a:defRPr>
            </a:lvl4pPr>
            <a:lvl5pPr lvl="4" rtl="0" algn="ctr">
              <a:spcBef>
                <a:spcPts val="0"/>
              </a:spcBef>
              <a:spcAft>
                <a:spcPts val="0"/>
              </a:spcAft>
              <a:buSzPts val="3000"/>
              <a:buFont typeface="Oranienbaum"/>
              <a:buNone/>
              <a:defRPr sz="3000">
                <a:latin typeface="Oranienbaum"/>
                <a:ea typeface="Oranienbaum"/>
                <a:cs typeface="Oranienbaum"/>
                <a:sym typeface="Oranienbaum"/>
              </a:defRPr>
            </a:lvl5pPr>
            <a:lvl6pPr lvl="5" rtl="0" algn="ctr">
              <a:spcBef>
                <a:spcPts val="0"/>
              </a:spcBef>
              <a:spcAft>
                <a:spcPts val="0"/>
              </a:spcAft>
              <a:buSzPts val="3000"/>
              <a:buFont typeface="Oranienbaum"/>
              <a:buNone/>
              <a:defRPr sz="3000">
                <a:latin typeface="Oranienbaum"/>
                <a:ea typeface="Oranienbaum"/>
                <a:cs typeface="Oranienbaum"/>
                <a:sym typeface="Oranienbaum"/>
              </a:defRPr>
            </a:lvl6pPr>
            <a:lvl7pPr lvl="6" rtl="0" algn="ctr">
              <a:spcBef>
                <a:spcPts val="0"/>
              </a:spcBef>
              <a:spcAft>
                <a:spcPts val="0"/>
              </a:spcAft>
              <a:buSzPts val="3000"/>
              <a:buFont typeface="Oranienbaum"/>
              <a:buNone/>
              <a:defRPr sz="3000">
                <a:latin typeface="Oranienbaum"/>
                <a:ea typeface="Oranienbaum"/>
                <a:cs typeface="Oranienbaum"/>
                <a:sym typeface="Oranienbaum"/>
              </a:defRPr>
            </a:lvl7pPr>
            <a:lvl8pPr lvl="7" rtl="0" algn="ctr">
              <a:spcBef>
                <a:spcPts val="0"/>
              </a:spcBef>
              <a:spcAft>
                <a:spcPts val="0"/>
              </a:spcAft>
              <a:buSzPts val="3000"/>
              <a:buFont typeface="Oranienbaum"/>
              <a:buNone/>
              <a:defRPr sz="3000">
                <a:latin typeface="Oranienbaum"/>
                <a:ea typeface="Oranienbaum"/>
                <a:cs typeface="Oranienbaum"/>
                <a:sym typeface="Oranienbaum"/>
              </a:defRPr>
            </a:lvl8pPr>
            <a:lvl9pPr lvl="8" rtl="0" algn="ctr">
              <a:spcBef>
                <a:spcPts val="0"/>
              </a:spcBef>
              <a:spcAft>
                <a:spcPts val="0"/>
              </a:spcAft>
              <a:buSzPts val="3000"/>
              <a:buFont typeface="Oranienbaum"/>
              <a:buNone/>
              <a:defRPr sz="3000">
                <a:latin typeface="Oranienbaum"/>
                <a:ea typeface="Oranienbaum"/>
                <a:cs typeface="Oranienbaum"/>
                <a:sym typeface="Oranienbaum"/>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2">
    <p:spTree>
      <p:nvGrpSpPr>
        <p:cNvPr id="199" name="Shape 199"/>
        <p:cNvGrpSpPr/>
        <p:nvPr/>
      </p:nvGrpSpPr>
      <p:grpSpPr>
        <a:xfrm>
          <a:off x="0" y="0"/>
          <a:ext cx="0" cy="0"/>
          <a:chOff x="0" y="0"/>
          <a:chExt cx="0" cy="0"/>
        </a:xfrm>
      </p:grpSpPr>
      <p:sp>
        <p:nvSpPr>
          <p:cNvPr id="200" name="Google Shape;200;p28"/>
          <p:cNvSpPr/>
          <p:nvPr/>
        </p:nvSpPr>
        <p:spPr>
          <a:xfrm>
            <a:off x="333900" y="268500"/>
            <a:ext cx="8476200" cy="460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2" name="Google Shape;202;p28"/>
          <p:cNvSpPr txBox="1"/>
          <p:nvPr>
            <p:ph idx="1" type="subTitle"/>
          </p:nvPr>
        </p:nvSpPr>
        <p:spPr>
          <a:xfrm>
            <a:off x="720025" y="3783600"/>
            <a:ext cx="2370000" cy="534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203" name="Google Shape;203;p28"/>
          <p:cNvSpPr txBox="1"/>
          <p:nvPr>
            <p:ph idx="2" type="subTitle"/>
          </p:nvPr>
        </p:nvSpPr>
        <p:spPr>
          <a:xfrm>
            <a:off x="719988" y="3257675"/>
            <a:ext cx="2370000" cy="534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Font typeface="Oranienbaum"/>
              <a:buNone/>
              <a:defRPr b="1" sz="2800">
                <a:latin typeface="Oranienbaum"/>
                <a:ea typeface="Oranienbaum"/>
                <a:cs typeface="Oranienbaum"/>
                <a:sym typeface="Oranienbaum"/>
              </a:defRPr>
            </a:lvl1pPr>
            <a:lvl2pPr lvl="1" rtl="0" algn="r">
              <a:spcBef>
                <a:spcPts val="0"/>
              </a:spcBef>
              <a:spcAft>
                <a:spcPts val="0"/>
              </a:spcAft>
              <a:buSzPts val="3000"/>
              <a:buFont typeface="Oranienbaum"/>
              <a:buNone/>
              <a:defRPr sz="3000">
                <a:latin typeface="Oranienbaum"/>
                <a:ea typeface="Oranienbaum"/>
                <a:cs typeface="Oranienbaum"/>
                <a:sym typeface="Oranienbaum"/>
              </a:defRPr>
            </a:lvl2pPr>
            <a:lvl3pPr lvl="2" rtl="0" algn="r">
              <a:spcBef>
                <a:spcPts val="0"/>
              </a:spcBef>
              <a:spcAft>
                <a:spcPts val="0"/>
              </a:spcAft>
              <a:buSzPts val="3000"/>
              <a:buFont typeface="Oranienbaum"/>
              <a:buNone/>
              <a:defRPr sz="3000">
                <a:latin typeface="Oranienbaum"/>
                <a:ea typeface="Oranienbaum"/>
                <a:cs typeface="Oranienbaum"/>
                <a:sym typeface="Oranienbaum"/>
              </a:defRPr>
            </a:lvl3pPr>
            <a:lvl4pPr lvl="3" rtl="0" algn="r">
              <a:spcBef>
                <a:spcPts val="0"/>
              </a:spcBef>
              <a:spcAft>
                <a:spcPts val="0"/>
              </a:spcAft>
              <a:buSzPts val="3000"/>
              <a:buFont typeface="Oranienbaum"/>
              <a:buNone/>
              <a:defRPr sz="3000">
                <a:latin typeface="Oranienbaum"/>
                <a:ea typeface="Oranienbaum"/>
                <a:cs typeface="Oranienbaum"/>
                <a:sym typeface="Oranienbaum"/>
              </a:defRPr>
            </a:lvl4pPr>
            <a:lvl5pPr lvl="4" rtl="0" algn="r">
              <a:spcBef>
                <a:spcPts val="0"/>
              </a:spcBef>
              <a:spcAft>
                <a:spcPts val="0"/>
              </a:spcAft>
              <a:buSzPts val="3000"/>
              <a:buFont typeface="Oranienbaum"/>
              <a:buNone/>
              <a:defRPr sz="3000">
                <a:latin typeface="Oranienbaum"/>
                <a:ea typeface="Oranienbaum"/>
                <a:cs typeface="Oranienbaum"/>
                <a:sym typeface="Oranienbaum"/>
              </a:defRPr>
            </a:lvl5pPr>
            <a:lvl6pPr lvl="5" rtl="0" algn="r">
              <a:spcBef>
                <a:spcPts val="0"/>
              </a:spcBef>
              <a:spcAft>
                <a:spcPts val="0"/>
              </a:spcAft>
              <a:buSzPts val="3000"/>
              <a:buFont typeface="Oranienbaum"/>
              <a:buNone/>
              <a:defRPr sz="3000">
                <a:latin typeface="Oranienbaum"/>
                <a:ea typeface="Oranienbaum"/>
                <a:cs typeface="Oranienbaum"/>
                <a:sym typeface="Oranienbaum"/>
              </a:defRPr>
            </a:lvl6pPr>
            <a:lvl7pPr lvl="6" rtl="0" algn="r">
              <a:spcBef>
                <a:spcPts val="0"/>
              </a:spcBef>
              <a:spcAft>
                <a:spcPts val="0"/>
              </a:spcAft>
              <a:buSzPts val="3000"/>
              <a:buFont typeface="Oranienbaum"/>
              <a:buNone/>
              <a:defRPr sz="3000">
                <a:latin typeface="Oranienbaum"/>
                <a:ea typeface="Oranienbaum"/>
                <a:cs typeface="Oranienbaum"/>
                <a:sym typeface="Oranienbaum"/>
              </a:defRPr>
            </a:lvl7pPr>
            <a:lvl8pPr lvl="7" rtl="0" algn="r">
              <a:spcBef>
                <a:spcPts val="0"/>
              </a:spcBef>
              <a:spcAft>
                <a:spcPts val="0"/>
              </a:spcAft>
              <a:buSzPts val="3000"/>
              <a:buFont typeface="Oranienbaum"/>
              <a:buNone/>
              <a:defRPr sz="3000">
                <a:latin typeface="Oranienbaum"/>
                <a:ea typeface="Oranienbaum"/>
                <a:cs typeface="Oranienbaum"/>
                <a:sym typeface="Oranienbaum"/>
              </a:defRPr>
            </a:lvl8pPr>
            <a:lvl9pPr lvl="8" rtl="0" algn="r">
              <a:spcBef>
                <a:spcPts val="0"/>
              </a:spcBef>
              <a:spcAft>
                <a:spcPts val="0"/>
              </a:spcAft>
              <a:buSzPts val="3000"/>
              <a:buFont typeface="Oranienbaum"/>
              <a:buNone/>
              <a:defRPr sz="3000">
                <a:latin typeface="Oranienbaum"/>
                <a:ea typeface="Oranienbaum"/>
                <a:cs typeface="Oranienbaum"/>
                <a:sym typeface="Oranienbaum"/>
              </a:defRPr>
            </a:lvl9pPr>
          </a:lstStyle>
          <a:p/>
        </p:txBody>
      </p:sp>
      <p:sp>
        <p:nvSpPr>
          <p:cNvPr id="204" name="Google Shape;204;p28"/>
          <p:cNvSpPr/>
          <p:nvPr/>
        </p:nvSpPr>
        <p:spPr>
          <a:xfrm rot="5400000">
            <a:off x="491572" y="4393720"/>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p:nvPr/>
        </p:nvSpPr>
        <p:spPr>
          <a:xfrm rot="-5400000">
            <a:off x="8195572" y="-202380"/>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8"/>
          <p:cNvSpPr/>
          <p:nvPr/>
        </p:nvSpPr>
        <p:spPr>
          <a:xfrm rot="10800000">
            <a:off x="111672" y="193445"/>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8"/>
          <p:cNvSpPr/>
          <p:nvPr/>
        </p:nvSpPr>
        <p:spPr>
          <a:xfrm>
            <a:off x="8590622" y="4028695"/>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txBox="1"/>
          <p:nvPr>
            <p:ph idx="3" type="subTitle"/>
          </p:nvPr>
        </p:nvSpPr>
        <p:spPr>
          <a:xfrm>
            <a:off x="6054000" y="3783600"/>
            <a:ext cx="2370000" cy="5346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09" name="Google Shape;209;p28"/>
          <p:cNvSpPr txBox="1"/>
          <p:nvPr>
            <p:ph idx="4" type="subTitle"/>
          </p:nvPr>
        </p:nvSpPr>
        <p:spPr>
          <a:xfrm>
            <a:off x="6053963" y="3257675"/>
            <a:ext cx="2370000" cy="534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Font typeface="Oranienbaum"/>
              <a:buNone/>
              <a:defRPr b="1" sz="2800">
                <a:latin typeface="Oranienbaum"/>
                <a:ea typeface="Oranienbaum"/>
                <a:cs typeface="Oranienbaum"/>
                <a:sym typeface="Oranienbaum"/>
              </a:defRPr>
            </a:lvl1pPr>
            <a:lvl2pPr lvl="1" rtl="0">
              <a:spcBef>
                <a:spcPts val="0"/>
              </a:spcBef>
              <a:spcAft>
                <a:spcPts val="0"/>
              </a:spcAft>
              <a:buSzPts val="3000"/>
              <a:buFont typeface="Oranienbaum"/>
              <a:buNone/>
              <a:defRPr sz="3000">
                <a:latin typeface="Oranienbaum"/>
                <a:ea typeface="Oranienbaum"/>
                <a:cs typeface="Oranienbaum"/>
                <a:sym typeface="Oranienbaum"/>
              </a:defRPr>
            </a:lvl2pPr>
            <a:lvl3pPr lvl="2" rtl="0">
              <a:spcBef>
                <a:spcPts val="0"/>
              </a:spcBef>
              <a:spcAft>
                <a:spcPts val="0"/>
              </a:spcAft>
              <a:buSzPts val="3000"/>
              <a:buFont typeface="Oranienbaum"/>
              <a:buNone/>
              <a:defRPr sz="3000">
                <a:latin typeface="Oranienbaum"/>
                <a:ea typeface="Oranienbaum"/>
                <a:cs typeface="Oranienbaum"/>
                <a:sym typeface="Oranienbaum"/>
              </a:defRPr>
            </a:lvl3pPr>
            <a:lvl4pPr lvl="3" rtl="0">
              <a:spcBef>
                <a:spcPts val="0"/>
              </a:spcBef>
              <a:spcAft>
                <a:spcPts val="0"/>
              </a:spcAft>
              <a:buSzPts val="3000"/>
              <a:buFont typeface="Oranienbaum"/>
              <a:buNone/>
              <a:defRPr sz="3000">
                <a:latin typeface="Oranienbaum"/>
                <a:ea typeface="Oranienbaum"/>
                <a:cs typeface="Oranienbaum"/>
                <a:sym typeface="Oranienbaum"/>
              </a:defRPr>
            </a:lvl4pPr>
            <a:lvl5pPr lvl="4" rtl="0">
              <a:spcBef>
                <a:spcPts val="0"/>
              </a:spcBef>
              <a:spcAft>
                <a:spcPts val="0"/>
              </a:spcAft>
              <a:buSzPts val="3000"/>
              <a:buFont typeface="Oranienbaum"/>
              <a:buNone/>
              <a:defRPr sz="3000">
                <a:latin typeface="Oranienbaum"/>
                <a:ea typeface="Oranienbaum"/>
                <a:cs typeface="Oranienbaum"/>
                <a:sym typeface="Oranienbaum"/>
              </a:defRPr>
            </a:lvl5pPr>
            <a:lvl6pPr lvl="5" rtl="0">
              <a:spcBef>
                <a:spcPts val="0"/>
              </a:spcBef>
              <a:spcAft>
                <a:spcPts val="0"/>
              </a:spcAft>
              <a:buSzPts val="3000"/>
              <a:buFont typeface="Oranienbaum"/>
              <a:buNone/>
              <a:defRPr sz="3000">
                <a:latin typeface="Oranienbaum"/>
                <a:ea typeface="Oranienbaum"/>
                <a:cs typeface="Oranienbaum"/>
                <a:sym typeface="Oranienbaum"/>
              </a:defRPr>
            </a:lvl6pPr>
            <a:lvl7pPr lvl="6" rtl="0">
              <a:spcBef>
                <a:spcPts val="0"/>
              </a:spcBef>
              <a:spcAft>
                <a:spcPts val="0"/>
              </a:spcAft>
              <a:buSzPts val="3000"/>
              <a:buFont typeface="Oranienbaum"/>
              <a:buNone/>
              <a:defRPr sz="3000">
                <a:latin typeface="Oranienbaum"/>
                <a:ea typeface="Oranienbaum"/>
                <a:cs typeface="Oranienbaum"/>
                <a:sym typeface="Oranienbaum"/>
              </a:defRPr>
            </a:lvl7pPr>
            <a:lvl8pPr lvl="7" rtl="0">
              <a:spcBef>
                <a:spcPts val="0"/>
              </a:spcBef>
              <a:spcAft>
                <a:spcPts val="0"/>
              </a:spcAft>
              <a:buSzPts val="3000"/>
              <a:buFont typeface="Oranienbaum"/>
              <a:buNone/>
              <a:defRPr sz="3000">
                <a:latin typeface="Oranienbaum"/>
                <a:ea typeface="Oranienbaum"/>
                <a:cs typeface="Oranienbaum"/>
                <a:sym typeface="Oranienbaum"/>
              </a:defRPr>
            </a:lvl8pPr>
            <a:lvl9pPr lvl="8" rtl="0">
              <a:spcBef>
                <a:spcPts val="0"/>
              </a:spcBef>
              <a:spcAft>
                <a:spcPts val="0"/>
              </a:spcAft>
              <a:buSzPts val="3000"/>
              <a:buFont typeface="Oranienbaum"/>
              <a:buNone/>
              <a:defRPr sz="3000">
                <a:latin typeface="Oranienbaum"/>
                <a:ea typeface="Oranienbaum"/>
                <a:cs typeface="Oranienbaum"/>
                <a:sym typeface="Oranienbaum"/>
              </a:defRPr>
            </a:lvl9pPr>
          </a:lstStyle>
          <a:p/>
        </p:txBody>
      </p:sp>
      <p:sp>
        <p:nvSpPr>
          <p:cNvPr id="210" name="Google Shape;210;p28"/>
          <p:cNvSpPr txBox="1"/>
          <p:nvPr>
            <p:ph idx="5" type="subTitle"/>
          </p:nvPr>
        </p:nvSpPr>
        <p:spPr>
          <a:xfrm>
            <a:off x="720025" y="2353425"/>
            <a:ext cx="2370000" cy="534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211" name="Google Shape;211;p28"/>
          <p:cNvSpPr txBox="1"/>
          <p:nvPr>
            <p:ph idx="6" type="subTitle"/>
          </p:nvPr>
        </p:nvSpPr>
        <p:spPr>
          <a:xfrm>
            <a:off x="719988" y="1827500"/>
            <a:ext cx="2370000" cy="534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Font typeface="Oranienbaum"/>
              <a:buNone/>
              <a:defRPr b="1" sz="2800">
                <a:latin typeface="Oranienbaum"/>
                <a:ea typeface="Oranienbaum"/>
                <a:cs typeface="Oranienbaum"/>
                <a:sym typeface="Oranienbaum"/>
              </a:defRPr>
            </a:lvl1pPr>
            <a:lvl2pPr lvl="1" rtl="0" algn="r">
              <a:spcBef>
                <a:spcPts val="0"/>
              </a:spcBef>
              <a:spcAft>
                <a:spcPts val="0"/>
              </a:spcAft>
              <a:buSzPts val="3000"/>
              <a:buFont typeface="Oranienbaum"/>
              <a:buNone/>
              <a:defRPr sz="3000">
                <a:latin typeface="Oranienbaum"/>
                <a:ea typeface="Oranienbaum"/>
                <a:cs typeface="Oranienbaum"/>
                <a:sym typeface="Oranienbaum"/>
              </a:defRPr>
            </a:lvl2pPr>
            <a:lvl3pPr lvl="2" rtl="0" algn="r">
              <a:spcBef>
                <a:spcPts val="0"/>
              </a:spcBef>
              <a:spcAft>
                <a:spcPts val="0"/>
              </a:spcAft>
              <a:buSzPts val="3000"/>
              <a:buFont typeface="Oranienbaum"/>
              <a:buNone/>
              <a:defRPr sz="3000">
                <a:latin typeface="Oranienbaum"/>
                <a:ea typeface="Oranienbaum"/>
                <a:cs typeface="Oranienbaum"/>
                <a:sym typeface="Oranienbaum"/>
              </a:defRPr>
            </a:lvl3pPr>
            <a:lvl4pPr lvl="3" rtl="0" algn="r">
              <a:spcBef>
                <a:spcPts val="0"/>
              </a:spcBef>
              <a:spcAft>
                <a:spcPts val="0"/>
              </a:spcAft>
              <a:buSzPts val="3000"/>
              <a:buFont typeface="Oranienbaum"/>
              <a:buNone/>
              <a:defRPr sz="3000">
                <a:latin typeface="Oranienbaum"/>
                <a:ea typeface="Oranienbaum"/>
                <a:cs typeface="Oranienbaum"/>
                <a:sym typeface="Oranienbaum"/>
              </a:defRPr>
            </a:lvl4pPr>
            <a:lvl5pPr lvl="4" rtl="0" algn="r">
              <a:spcBef>
                <a:spcPts val="0"/>
              </a:spcBef>
              <a:spcAft>
                <a:spcPts val="0"/>
              </a:spcAft>
              <a:buSzPts val="3000"/>
              <a:buFont typeface="Oranienbaum"/>
              <a:buNone/>
              <a:defRPr sz="3000">
                <a:latin typeface="Oranienbaum"/>
                <a:ea typeface="Oranienbaum"/>
                <a:cs typeface="Oranienbaum"/>
                <a:sym typeface="Oranienbaum"/>
              </a:defRPr>
            </a:lvl5pPr>
            <a:lvl6pPr lvl="5" rtl="0" algn="r">
              <a:spcBef>
                <a:spcPts val="0"/>
              </a:spcBef>
              <a:spcAft>
                <a:spcPts val="0"/>
              </a:spcAft>
              <a:buSzPts val="3000"/>
              <a:buFont typeface="Oranienbaum"/>
              <a:buNone/>
              <a:defRPr sz="3000">
                <a:latin typeface="Oranienbaum"/>
                <a:ea typeface="Oranienbaum"/>
                <a:cs typeface="Oranienbaum"/>
                <a:sym typeface="Oranienbaum"/>
              </a:defRPr>
            </a:lvl6pPr>
            <a:lvl7pPr lvl="6" rtl="0" algn="r">
              <a:spcBef>
                <a:spcPts val="0"/>
              </a:spcBef>
              <a:spcAft>
                <a:spcPts val="0"/>
              </a:spcAft>
              <a:buSzPts val="3000"/>
              <a:buFont typeface="Oranienbaum"/>
              <a:buNone/>
              <a:defRPr sz="3000">
                <a:latin typeface="Oranienbaum"/>
                <a:ea typeface="Oranienbaum"/>
                <a:cs typeface="Oranienbaum"/>
                <a:sym typeface="Oranienbaum"/>
              </a:defRPr>
            </a:lvl7pPr>
            <a:lvl8pPr lvl="7" rtl="0" algn="r">
              <a:spcBef>
                <a:spcPts val="0"/>
              </a:spcBef>
              <a:spcAft>
                <a:spcPts val="0"/>
              </a:spcAft>
              <a:buSzPts val="3000"/>
              <a:buFont typeface="Oranienbaum"/>
              <a:buNone/>
              <a:defRPr sz="3000">
                <a:latin typeface="Oranienbaum"/>
                <a:ea typeface="Oranienbaum"/>
                <a:cs typeface="Oranienbaum"/>
                <a:sym typeface="Oranienbaum"/>
              </a:defRPr>
            </a:lvl8pPr>
            <a:lvl9pPr lvl="8" rtl="0" algn="r">
              <a:spcBef>
                <a:spcPts val="0"/>
              </a:spcBef>
              <a:spcAft>
                <a:spcPts val="0"/>
              </a:spcAft>
              <a:buSzPts val="3000"/>
              <a:buFont typeface="Oranienbaum"/>
              <a:buNone/>
              <a:defRPr sz="3000">
                <a:latin typeface="Oranienbaum"/>
                <a:ea typeface="Oranienbaum"/>
                <a:cs typeface="Oranienbaum"/>
                <a:sym typeface="Oranienbaum"/>
              </a:defRPr>
            </a:lvl9pPr>
          </a:lstStyle>
          <a:p/>
        </p:txBody>
      </p:sp>
      <p:sp>
        <p:nvSpPr>
          <p:cNvPr id="212" name="Google Shape;212;p28"/>
          <p:cNvSpPr txBox="1"/>
          <p:nvPr>
            <p:ph idx="7" type="subTitle"/>
          </p:nvPr>
        </p:nvSpPr>
        <p:spPr>
          <a:xfrm>
            <a:off x="6054000" y="2353425"/>
            <a:ext cx="2370000" cy="5346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13" name="Google Shape;213;p28"/>
          <p:cNvSpPr txBox="1"/>
          <p:nvPr>
            <p:ph idx="8" type="subTitle"/>
          </p:nvPr>
        </p:nvSpPr>
        <p:spPr>
          <a:xfrm>
            <a:off x="6053963" y="1827500"/>
            <a:ext cx="2370000" cy="534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Font typeface="Oranienbaum"/>
              <a:buNone/>
              <a:defRPr b="1" sz="2800">
                <a:latin typeface="Oranienbaum"/>
                <a:ea typeface="Oranienbaum"/>
                <a:cs typeface="Oranienbaum"/>
                <a:sym typeface="Oranienbaum"/>
              </a:defRPr>
            </a:lvl1pPr>
            <a:lvl2pPr lvl="1" rtl="0">
              <a:spcBef>
                <a:spcPts val="0"/>
              </a:spcBef>
              <a:spcAft>
                <a:spcPts val="0"/>
              </a:spcAft>
              <a:buSzPts val="3000"/>
              <a:buFont typeface="Oranienbaum"/>
              <a:buNone/>
              <a:defRPr sz="3000">
                <a:latin typeface="Oranienbaum"/>
                <a:ea typeface="Oranienbaum"/>
                <a:cs typeface="Oranienbaum"/>
                <a:sym typeface="Oranienbaum"/>
              </a:defRPr>
            </a:lvl2pPr>
            <a:lvl3pPr lvl="2" rtl="0">
              <a:spcBef>
                <a:spcPts val="0"/>
              </a:spcBef>
              <a:spcAft>
                <a:spcPts val="0"/>
              </a:spcAft>
              <a:buSzPts val="3000"/>
              <a:buFont typeface="Oranienbaum"/>
              <a:buNone/>
              <a:defRPr sz="3000">
                <a:latin typeface="Oranienbaum"/>
                <a:ea typeface="Oranienbaum"/>
                <a:cs typeface="Oranienbaum"/>
                <a:sym typeface="Oranienbaum"/>
              </a:defRPr>
            </a:lvl3pPr>
            <a:lvl4pPr lvl="3" rtl="0">
              <a:spcBef>
                <a:spcPts val="0"/>
              </a:spcBef>
              <a:spcAft>
                <a:spcPts val="0"/>
              </a:spcAft>
              <a:buSzPts val="3000"/>
              <a:buFont typeface="Oranienbaum"/>
              <a:buNone/>
              <a:defRPr sz="3000">
                <a:latin typeface="Oranienbaum"/>
                <a:ea typeface="Oranienbaum"/>
                <a:cs typeface="Oranienbaum"/>
                <a:sym typeface="Oranienbaum"/>
              </a:defRPr>
            </a:lvl4pPr>
            <a:lvl5pPr lvl="4" rtl="0">
              <a:spcBef>
                <a:spcPts val="0"/>
              </a:spcBef>
              <a:spcAft>
                <a:spcPts val="0"/>
              </a:spcAft>
              <a:buSzPts val="3000"/>
              <a:buFont typeface="Oranienbaum"/>
              <a:buNone/>
              <a:defRPr sz="3000">
                <a:latin typeface="Oranienbaum"/>
                <a:ea typeface="Oranienbaum"/>
                <a:cs typeface="Oranienbaum"/>
                <a:sym typeface="Oranienbaum"/>
              </a:defRPr>
            </a:lvl5pPr>
            <a:lvl6pPr lvl="5" rtl="0">
              <a:spcBef>
                <a:spcPts val="0"/>
              </a:spcBef>
              <a:spcAft>
                <a:spcPts val="0"/>
              </a:spcAft>
              <a:buSzPts val="3000"/>
              <a:buFont typeface="Oranienbaum"/>
              <a:buNone/>
              <a:defRPr sz="3000">
                <a:latin typeface="Oranienbaum"/>
                <a:ea typeface="Oranienbaum"/>
                <a:cs typeface="Oranienbaum"/>
                <a:sym typeface="Oranienbaum"/>
              </a:defRPr>
            </a:lvl6pPr>
            <a:lvl7pPr lvl="6" rtl="0">
              <a:spcBef>
                <a:spcPts val="0"/>
              </a:spcBef>
              <a:spcAft>
                <a:spcPts val="0"/>
              </a:spcAft>
              <a:buSzPts val="3000"/>
              <a:buFont typeface="Oranienbaum"/>
              <a:buNone/>
              <a:defRPr sz="3000">
                <a:latin typeface="Oranienbaum"/>
                <a:ea typeface="Oranienbaum"/>
                <a:cs typeface="Oranienbaum"/>
                <a:sym typeface="Oranienbaum"/>
              </a:defRPr>
            </a:lvl7pPr>
            <a:lvl8pPr lvl="7" rtl="0">
              <a:spcBef>
                <a:spcPts val="0"/>
              </a:spcBef>
              <a:spcAft>
                <a:spcPts val="0"/>
              </a:spcAft>
              <a:buSzPts val="3000"/>
              <a:buFont typeface="Oranienbaum"/>
              <a:buNone/>
              <a:defRPr sz="3000">
                <a:latin typeface="Oranienbaum"/>
                <a:ea typeface="Oranienbaum"/>
                <a:cs typeface="Oranienbaum"/>
                <a:sym typeface="Oranienbaum"/>
              </a:defRPr>
            </a:lvl8pPr>
            <a:lvl9pPr lvl="8" rtl="0">
              <a:spcBef>
                <a:spcPts val="0"/>
              </a:spcBef>
              <a:spcAft>
                <a:spcPts val="0"/>
              </a:spcAft>
              <a:buSzPts val="3000"/>
              <a:buFont typeface="Oranienbaum"/>
              <a:buNone/>
              <a:defRPr sz="3000">
                <a:latin typeface="Oranienbaum"/>
                <a:ea typeface="Oranienbaum"/>
                <a:cs typeface="Oranienbaum"/>
                <a:sym typeface="Oranienbaum"/>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ONE_COLUMN_TEXT_1_1">
    <p:spTree>
      <p:nvGrpSpPr>
        <p:cNvPr id="214" name="Shape 214"/>
        <p:cNvGrpSpPr/>
        <p:nvPr/>
      </p:nvGrpSpPr>
      <p:grpSpPr>
        <a:xfrm>
          <a:off x="0" y="0"/>
          <a:ext cx="0" cy="0"/>
          <a:chOff x="0" y="0"/>
          <a:chExt cx="0" cy="0"/>
        </a:xfrm>
      </p:grpSpPr>
      <p:grpSp>
        <p:nvGrpSpPr>
          <p:cNvPr id="215" name="Google Shape;215;p29"/>
          <p:cNvGrpSpPr/>
          <p:nvPr/>
        </p:nvGrpSpPr>
        <p:grpSpPr>
          <a:xfrm>
            <a:off x="116074" y="58479"/>
            <a:ext cx="8921627" cy="5033415"/>
            <a:chOff x="116074" y="58479"/>
            <a:chExt cx="8921627" cy="5033415"/>
          </a:xfrm>
        </p:grpSpPr>
        <p:sp>
          <p:nvSpPr>
            <p:cNvPr id="216" name="Google Shape;216;p29"/>
            <p:cNvSpPr/>
            <p:nvPr/>
          </p:nvSpPr>
          <p:spPr>
            <a:xfrm>
              <a:off x="333900" y="268500"/>
              <a:ext cx="8476200" cy="460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9"/>
            <p:cNvSpPr/>
            <p:nvPr/>
          </p:nvSpPr>
          <p:spPr>
            <a:xfrm rot="5400000">
              <a:off x="348124" y="-49179"/>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9"/>
            <p:cNvSpPr/>
            <p:nvPr/>
          </p:nvSpPr>
          <p:spPr>
            <a:xfrm rot="10800000">
              <a:off x="8600399" y="155771"/>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9"/>
            <p:cNvSpPr/>
            <p:nvPr/>
          </p:nvSpPr>
          <p:spPr>
            <a:xfrm flipH="1" rot="-5400000">
              <a:off x="8376924" y="4546933"/>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9"/>
            <p:cNvSpPr/>
            <p:nvPr/>
          </p:nvSpPr>
          <p:spPr>
            <a:xfrm>
              <a:off x="116074" y="4317271"/>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2" name="Google Shape;222;p29"/>
          <p:cNvSpPr txBox="1"/>
          <p:nvPr>
            <p:ph idx="1" type="subTitle"/>
          </p:nvPr>
        </p:nvSpPr>
        <p:spPr>
          <a:xfrm>
            <a:off x="720006" y="3995550"/>
            <a:ext cx="2370000" cy="622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23" name="Google Shape;223;p29"/>
          <p:cNvSpPr txBox="1"/>
          <p:nvPr>
            <p:ph idx="2" type="subTitle"/>
          </p:nvPr>
        </p:nvSpPr>
        <p:spPr>
          <a:xfrm>
            <a:off x="720006" y="3615325"/>
            <a:ext cx="2370000" cy="53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Oranienbaum"/>
              <a:buNone/>
              <a:defRPr b="1" sz="2800">
                <a:latin typeface="Oranienbaum"/>
                <a:ea typeface="Oranienbaum"/>
                <a:cs typeface="Oranienbaum"/>
                <a:sym typeface="Oranienbaum"/>
              </a:defRPr>
            </a:lvl1pPr>
            <a:lvl2pPr lvl="1" rtl="0" algn="ctr">
              <a:spcBef>
                <a:spcPts val="0"/>
              </a:spcBef>
              <a:spcAft>
                <a:spcPts val="0"/>
              </a:spcAft>
              <a:buSzPts val="3000"/>
              <a:buFont typeface="Oranienbaum"/>
              <a:buNone/>
              <a:defRPr sz="3000">
                <a:latin typeface="Oranienbaum"/>
                <a:ea typeface="Oranienbaum"/>
                <a:cs typeface="Oranienbaum"/>
                <a:sym typeface="Oranienbaum"/>
              </a:defRPr>
            </a:lvl2pPr>
            <a:lvl3pPr lvl="2" rtl="0" algn="ctr">
              <a:spcBef>
                <a:spcPts val="0"/>
              </a:spcBef>
              <a:spcAft>
                <a:spcPts val="0"/>
              </a:spcAft>
              <a:buSzPts val="3000"/>
              <a:buFont typeface="Oranienbaum"/>
              <a:buNone/>
              <a:defRPr sz="3000">
                <a:latin typeface="Oranienbaum"/>
                <a:ea typeface="Oranienbaum"/>
                <a:cs typeface="Oranienbaum"/>
                <a:sym typeface="Oranienbaum"/>
              </a:defRPr>
            </a:lvl3pPr>
            <a:lvl4pPr lvl="3" rtl="0" algn="ctr">
              <a:spcBef>
                <a:spcPts val="0"/>
              </a:spcBef>
              <a:spcAft>
                <a:spcPts val="0"/>
              </a:spcAft>
              <a:buSzPts val="3000"/>
              <a:buFont typeface="Oranienbaum"/>
              <a:buNone/>
              <a:defRPr sz="3000">
                <a:latin typeface="Oranienbaum"/>
                <a:ea typeface="Oranienbaum"/>
                <a:cs typeface="Oranienbaum"/>
                <a:sym typeface="Oranienbaum"/>
              </a:defRPr>
            </a:lvl4pPr>
            <a:lvl5pPr lvl="4" rtl="0" algn="ctr">
              <a:spcBef>
                <a:spcPts val="0"/>
              </a:spcBef>
              <a:spcAft>
                <a:spcPts val="0"/>
              </a:spcAft>
              <a:buSzPts val="3000"/>
              <a:buFont typeface="Oranienbaum"/>
              <a:buNone/>
              <a:defRPr sz="3000">
                <a:latin typeface="Oranienbaum"/>
                <a:ea typeface="Oranienbaum"/>
                <a:cs typeface="Oranienbaum"/>
                <a:sym typeface="Oranienbaum"/>
              </a:defRPr>
            </a:lvl5pPr>
            <a:lvl6pPr lvl="5" rtl="0" algn="ctr">
              <a:spcBef>
                <a:spcPts val="0"/>
              </a:spcBef>
              <a:spcAft>
                <a:spcPts val="0"/>
              </a:spcAft>
              <a:buSzPts val="3000"/>
              <a:buFont typeface="Oranienbaum"/>
              <a:buNone/>
              <a:defRPr sz="3000">
                <a:latin typeface="Oranienbaum"/>
                <a:ea typeface="Oranienbaum"/>
                <a:cs typeface="Oranienbaum"/>
                <a:sym typeface="Oranienbaum"/>
              </a:defRPr>
            </a:lvl6pPr>
            <a:lvl7pPr lvl="6" rtl="0" algn="ctr">
              <a:spcBef>
                <a:spcPts val="0"/>
              </a:spcBef>
              <a:spcAft>
                <a:spcPts val="0"/>
              </a:spcAft>
              <a:buSzPts val="3000"/>
              <a:buFont typeface="Oranienbaum"/>
              <a:buNone/>
              <a:defRPr sz="3000">
                <a:latin typeface="Oranienbaum"/>
                <a:ea typeface="Oranienbaum"/>
                <a:cs typeface="Oranienbaum"/>
                <a:sym typeface="Oranienbaum"/>
              </a:defRPr>
            </a:lvl7pPr>
            <a:lvl8pPr lvl="7" rtl="0" algn="ctr">
              <a:spcBef>
                <a:spcPts val="0"/>
              </a:spcBef>
              <a:spcAft>
                <a:spcPts val="0"/>
              </a:spcAft>
              <a:buSzPts val="3000"/>
              <a:buFont typeface="Oranienbaum"/>
              <a:buNone/>
              <a:defRPr sz="3000">
                <a:latin typeface="Oranienbaum"/>
                <a:ea typeface="Oranienbaum"/>
                <a:cs typeface="Oranienbaum"/>
                <a:sym typeface="Oranienbaum"/>
              </a:defRPr>
            </a:lvl8pPr>
            <a:lvl9pPr lvl="8" rtl="0" algn="ctr">
              <a:spcBef>
                <a:spcPts val="0"/>
              </a:spcBef>
              <a:spcAft>
                <a:spcPts val="0"/>
              </a:spcAft>
              <a:buSzPts val="3000"/>
              <a:buFont typeface="Oranienbaum"/>
              <a:buNone/>
              <a:defRPr sz="3000">
                <a:latin typeface="Oranienbaum"/>
                <a:ea typeface="Oranienbaum"/>
                <a:cs typeface="Oranienbaum"/>
                <a:sym typeface="Oranienbaum"/>
              </a:defRPr>
            </a:lvl9pPr>
          </a:lstStyle>
          <a:p/>
        </p:txBody>
      </p:sp>
      <p:sp>
        <p:nvSpPr>
          <p:cNvPr id="224" name="Google Shape;224;p29"/>
          <p:cNvSpPr txBox="1"/>
          <p:nvPr>
            <p:ph idx="3" type="subTitle"/>
          </p:nvPr>
        </p:nvSpPr>
        <p:spPr>
          <a:xfrm>
            <a:off x="3386996" y="3995550"/>
            <a:ext cx="2370000" cy="622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25" name="Google Shape;225;p29"/>
          <p:cNvSpPr txBox="1"/>
          <p:nvPr>
            <p:ph idx="4" type="subTitle"/>
          </p:nvPr>
        </p:nvSpPr>
        <p:spPr>
          <a:xfrm>
            <a:off x="3386996" y="3615325"/>
            <a:ext cx="2370000" cy="53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Oranienbaum"/>
              <a:buNone/>
              <a:defRPr b="1" sz="2800">
                <a:latin typeface="Oranienbaum"/>
                <a:ea typeface="Oranienbaum"/>
                <a:cs typeface="Oranienbaum"/>
                <a:sym typeface="Oranienbaum"/>
              </a:defRPr>
            </a:lvl1pPr>
            <a:lvl2pPr lvl="1" rtl="0" algn="ctr">
              <a:spcBef>
                <a:spcPts val="0"/>
              </a:spcBef>
              <a:spcAft>
                <a:spcPts val="0"/>
              </a:spcAft>
              <a:buSzPts val="3000"/>
              <a:buFont typeface="Oranienbaum"/>
              <a:buNone/>
              <a:defRPr sz="3000">
                <a:latin typeface="Oranienbaum"/>
                <a:ea typeface="Oranienbaum"/>
                <a:cs typeface="Oranienbaum"/>
                <a:sym typeface="Oranienbaum"/>
              </a:defRPr>
            </a:lvl2pPr>
            <a:lvl3pPr lvl="2" rtl="0" algn="ctr">
              <a:spcBef>
                <a:spcPts val="0"/>
              </a:spcBef>
              <a:spcAft>
                <a:spcPts val="0"/>
              </a:spcAft>
              <a:buSzPts val="3000"/>
              <a:buFont typeface="Oranienbaum"/>
              <a:buNone/>
              <a:defRPr sz="3000">
                <a:latin typeface="Oranienbaum"/>
                <a:ea typeface="Oranienbaum"/>
                <a:cs typeface="Oranienbaum"/>
                <a:sym typeface="Oranienbaum"/>
              </a:defRPr>
            </a:lvl3pPr>
            <a:lvl4pPr lvl="3" rtl="0" algn="ctr">
              <a:spcBef>
                <a:spcPts val="0"/>
              </a:spcBef>
              <a:spcAft>
                <a:spcPts val="0"/>
              </a:spcAft>
              <a:buSzPts val="3000"/>
              <a:buFont typeface="Oranienbaum"/>
              <a:buNone/>
              <a:defRPr sz="3000">
                <a:latin typeface="Oranienbaum"/>
                <a:ea typeface="Oranienbaum"/>
                <a:cs typeface="Oranienbaum"/>
                <a:sym typeface="Oranienbaum"/>
              </a:defRPr>
            </a:lvl4pPr>
            <a:lvl5pPr lvl="4" rtl="0" algn="ctr">
              <a:spcBef>
                <a:spcPts val="0"/>
              </a:spcBef>
              <a:spcAft>
                <a:spcPts val="0"/>
              </a:spcAft>
              <a:buSzPts val="3000"/>
              <a:buFont typeface="Oranienbaum"/>
              <a:buNone/>
              <a:defRPr sz="3000">
                <a:latin typeface="Oranienbaum"/>
                <a:ea typeface="Oranienbaum"/>
                <a:cs typeface="Oranienbaum"/>
                <a:sym typeface="Oranienbaum"/>
              </a:defRPr>
            </a:lvl5pPr>
            <a:lvl6pPr lvl="5" rtl="0" algn="ctr">
              <a:spcBef>
                <a:spcPts val="0"/>
              </a:spcBef>
              <a:spcAft>
                <a:spcPts val="0"/>
              </a:spcAft>
              <a:buSzPts val="3000"/>
              <a:buFont typeface="Oranienbaum"/>
              <a:buNone/>
              <a:defRPr sz="3000">
                <a:latin typeface="Oranienbaum"/>
                <a:ea typeface="Oranienbaum"/>
                <a:cs typeface="Oranienbaum"/>
                <a:sym typeface="Oranienbaum"/>
              </a:defRPr>
            </a:lvl6pPr>
            <a:lvl7pPr lvl="6" rtl="0" algn="ctr">
              <a:spcBef>
                <a:spcPts val="0"/>
              </a:spcBef>
              <a:spcAft>
                <a:spcPts val="0"/>
              </a:spcAft>
              <a:buSzPts val="3000"/>
              <a:buFont typeface="Oranienbaum"/>
              <a:buNone/>
              <a:defRPr sz="3000">
                <a:latin typeface="Oranienbaum"/>
                <a:ea typeface="Oranienbaum"/>
                <a:cs typeface="Oranienbaum"/>
                <a:sym typeface="Oranienbaum"/>
              </a:defRPr>
            </a:lvl7pPr>
            <a:lvl8pPr lvl="7" rtl="0" algn="ctr">
              <a:spcBef>
                <a:spcPts val="0"/>
              </a:spcBef>
              <a:spcAft>
                <a:spcPts val="0"/>
              </a:spcAft>
              <a:buSzPts val="3000"/>
              <a:buFont typeface="Oranienbaum"/>
              <a:buNone/>
              <a:defRPr sz="3000">
                <a:latin typeface="Oranienbaum"/>
                <a:ea typeface="Oranienbaum"/>
                <a:cs typeface="Oranienbaum"/>
                <a:sym typeface="Oranienbaum"/>
              </a:defRPr>
            </a:lvl8pPr>
            <a:lvl9pPr lvl="8" rtl="0" algn="ctr">
              <a:spcBef>
                <a:spcPts val="0"/>
              </a:spcBef>
              <a:spcAft>
                <a:spcPts val="0"/>
              </a:spcAft>
              <a:buSzPts val="3000"/>
              <a:buFont typeface="Oranienbaum"/>
              <a:buNone/>
              <a:defRPr sz="3000">
                <a:latin typeface="Oranienbaum"/>
                <a:ea typeface="Oranienbaum"/>
                <a:cs typeface="Oranienbaum"/>
                <a:sym typeface="Oranienbaum"/>
              </a:defRPr>
            </a:lvl9pPr>
          </a:lstStyle>
          <a:p/>
        </p:txBody>
      </p:sp>
      <p:sp>
        <p:nvSpPr>
          <p:cNvPr id="226" name="Google Shape;226;p29"/>
          <p:cNvSpPr txBox="1"/>
          <p:nvPr>
            <p:ph idx="5" type="subTitle"/>
          </p:nvPr>
        </p:nvSpPr>
        <p:spPr>
          <a:xfrm>
            <a:off x="6053998" y="3995550"/>
            <a:ext cx="2370000" cy="622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27" name="Google Shape;227;p29"/>
          <p:cNvSpPr txBox="1"/>
          <p:nvPr>
            <p:ph idx="6" type="subTitle"/>
          </p:nvPr>
        </p:nvSpPr>
        <p:spPr>
          <a:xfrm>
            <a:off x="6053998" y="3615325"/>
            <a:ext cx="2370000" cy="53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Oranienbaum"/>
              <a:buNone/>
              <a:defRPr b="1" sz="2800">
                <a:latin typeface="Oranienbaum"/>
                <a:ea typeface="Oranienbaum"/>
                <a:cs typeface="Oranienbaum"/>
                <a:sym typeface="Oranienbaum"/>
              </a:defRPr>
            </a:lvl1pPr>
            <a:lvl2pPr lvl="1" rtl="0" algn="ctr">
              <a:spcBef>
                <a:spcPts val="0"/>
              </a:spcBef>
              <a:spcAft>
                <a:spcPts val="0"/>
              </a:spcAft>
              <a:buSzPts val="3000"/>
              <a:buFont typeface="Oranienbaum"/>
              <a:buNone/>
              <a:defRPr sz="3000">
                <a:latin typeface="Oranienbaum"/>
                <a:ea typeface="Oranienbaum"/>
                <a:cs typeface="Oranienbaum"/>
                <a:sym typeface="Oranienbaum"/>
              </a:defRPr>
            </a:lvl2pPr>
            <a:lvl3pPr lvl="2" rtl="0" algn="ctr">
              <a:spcBef>
                <a:spcPts val="0"/>
              </a:spcBef>
              <a:spcAft>
                <a:spcPts val="0"/>
              </a:spcAft>
              <a:buSzPts val="3000"/>
              <a:buFont typeface="Oranienbaum"/>
              <a:buNone/>
              <a:defRPr sz="3000">
                <a:latin typeface="Oranienbaum"/>
                <a:ea typeface="Oranienbaum"/>
                <a:cs typeface="Oranienbaum"/>
                <a:sym typeface="Oranienbaum"/>
              </a:defRPr>
            </a:lvl3pPr>
            <a:lvl4pPr lvl="3" rtl="0" algn="ctr">
              <a:spcBef>
                <a:spcPts val="0"/>
              </a:spcBef>
              <a:spcAft>
                <a:spcPts val="0"/>
              </a:spcAft>
              <a:buSzPts val="3000"/>
              <a:buFont typeface="Oranienbaum"/>
              <a:buNone/>
              <a:defRPr sz="3000">
                <a:latin typeface="Oranienbaum"/>
                <a:ea typeface="Oranienbaum"/>
                <a:cs typeface="Oranienbaum"/>
                <a:sym typeface="Oranienbaum"/>
              </a:defRPr>
            </a:lvl4pPr>
            <a:lvl5pPr lvl="4" rtl="0" algn="ctr">
              <a:spcBef>
                <a:spcPts val="0"/>
              </a:spcBef>
              <a:spcAft>
                <a:spcPts val="0"/>
              </a:spcAft>
              <a:buSzPts val="3000"/>
              <a:buFont typeface="Oranienbaum"/>
              <a:buNone/>
              <a:defRPr sz="3000">
                <a:latin typeface="Oranienbaum"/>
                <a:ea typeface="Oranienbaum"/>
                <a:cs typeface="Oranienbaum"/>
                <a:sym typeface="Oranienbaum"/>
              </a:defRPr>
            </a:lvl5pPr>
            <a:lvl6pPr lvl="5" rtl="0" algn="ctr">
              <a:spcBef>
                <a:spcPts val="0"/>
              </a:spcBef>
              <a:spcAft>
                <a:spcPts val="0"/>
              </a:spcAft>
              <a:buSzPts val="3000"/>
              <a:buFont typeface="Oranienbaum"/>
              <a:buNone/>
              <a:defRPr sz="3000">
                <a:latin typeface="Oranienbaum"/>
                <a:ea typeface="Oranienbaum"/>
                <a:cs typeface="Oranienbaum"/>
                <a:sym typeface="Oranienbaum"/>
              </a:defRPr>
            </a:lvl6pPr>
            <a:lvl7pPr lvl="6" rtl="0" algn="ctr">
              <a:spcBef>
                <a:spcPts val="0"/>
              </a:spcBef>
              <a:spcAft>
                <a:spcPts val="0"/>
              </a:spcAft>
              <a:buSzPts val="3000"/>
              <a:buFont typeface="Oranienbaum"/>
              <a:buNone/>
              <a:defRPr sz="3000">
                <a:latin typeface="Oranienbaum"/>
                <a:ea typeface="Oranienbaum"/>
                <a:cs typeface="Oranienbaum"/>
                <a:sym typeface="Oranienbaum"/>
              </a:defRPr>
            </a:lvl7pPr>
            <a:lvl8pPr lvl="7" rtl="0" algn="ctr">
              <a:spcBef>
                <a:spcPts val="0"/>
              </a:spcBef>
              <a:spcAft>
                <a:spcPts val="0"/>
              </a:spcAft>
              <a:buSzPts val="3000"/>
              <a:buFont typeface="Oranienbaum"/>
              <a:buNone/>
              <a:defRPr sz="3000">
                <a:latin typeface="Oranienbaum"/>
                <a:ea typeface="Oranienbaum"/>
                <a:cs typeface="Oranienbaum"/>
                <a:sym typeface="Oranienbaum"/>
              </a:defRPr>
            </a:lvl8pPr>
            <a:lvl9pPr lvl="8" rtl="0" algn="ctr">
              <a:spcBef>
                <a:spcPts val="0"/>
              </a:spcBef>
              <a:spcAft>
                <a:spcPts val="0"/>
              </a:spcAft>
              <a:buSzPts val="3000"/>
              <a:buFont typeface="Oranienbaum"/>
              <a:buNone/>
              <a:defRPr sz="3000">
                <a:latin typeface="Oranienbaum"/>
                <a:ea typeface="Oranienbaum"/>
                <a:cs typeface="Oranienbaum"/>
                <a:sym typeface="Oranienbaum"/>
              </a:defRPr>
            </a:lvl9pPr>
          </a:lstStyle>
          <a:p/>
        </p:txBody>
      </p:sp>
      <p:sp>
        <p:nvSpPr>
          <p:cNvPr id="228" name="Google Shape;228;p29"/>
          <p:cNvSpPr txBox="1"/>
          <p:nvPr>
            <p:ph idx="7" type="subTitle"/>
          </p:nvPr>
        </p:nvSpPr>
        <p:spPr>
          <a:xfrm>
            <a:off x="720006" y="2167850"/>
            <a:ext cx="2370000" cy="622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29" name="Google Shape;229;p29"/>
          <p:cNvSpPr txBox="1"/>
          <p:nvPr>
            <p:ph idx="8" type="subTitle"/>
          </p:nvPr>
        </p:nvSpPr>
        <p:spPr>
          <a:xfrm>
            <a:off x="720006" y="1787625"/>
            <a:ext cx="2370000" cy="53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Oranienbaum"/>
              <a:buNone/>
              <a:defRPr b="1" sz="2800">
                <a:latin typeface="Oranienbaum"/>
                <a:ea typeface="Oranienbaum"/>
                <a:cs typeface="Oranienbaum"/>
                <a:sym typeface="Oranienbaum"/>
              </a:defRPr>
            </a:lvl1pPr>
            <a:lvl2pPr lvl="1" rtl="0" algn="ctr">
              <a:spcBef>
                <a:spcPts val="0"/>
              </a:spcBef>
              <a:spcAft>
                <a:spcPts val="0"/>
              </a:spcAft>
              <a:buSzPts val="3000"/>
              <a:buFont typeface="Oranienbaum"/>
              <a:buNone/>
              <a:defRPr sz="3000">
                <a:latin typeface="Oranienbaum"/>
                <a:ea typeface="Oranienbaum"/>
                <a:cs typeface="Oranienbaum"/>
                <a:sym typeface="Oranienbaum"/>
              </a:defRPr>
            </a:lvl2pPr>
            <a:lvl3pPr lvl="2" rtl="0" algn="ctr">
              <a:spcBef>
                <a:spcPts val="0"/>
              </a:spcBef>
              <a:spcAft>
                <a:spcPts val="0"/>
              </a:spcAft>
              <a:buSzPts val="3000"/>
              <a:buFont typeface="Oranienbaum"/>
              <a:buNone/>
              <a:defRPr sz="3000">
                <a:latin typeface="Oranienbaum"/>
                <a:ea typeface="Oranienbaum"/>
                <a:cs typeface="Oranienbaum"/>
                <a:sym typeface="Oranienbaum"/>
              </a:defRPr>
            </a:lvl3pPr>
            <a:lvl4pPr lvl="3" rtl="0" algn="ctr">
              <a:spcBef>
                <a:spcPts val="0"/>
              </a:spcBef>
              <a:spcAft>
                <a:spcPts val="0"/>
              </a:spcAft>
              <a:buSzPts val="3000"/>
              <a:buFont typeface="Oranienbaum"/>
              <a:buNone/>
              <a:defRPr sz="3000">
                <a:latin typeface="Oranienbaum"/>
                <a:ea typeface="Oranienbaum"/>
                <a:cs typeface="Oranienbaum"/>
                <a:sym typeface="Oranienbaum"/>
              </a:defRPr>
            </a:lvl4pPr>
            <a:lvl5pPr lvl="4" rtl="0" algn="ctr">
              <a:spcBef>
                <a:spcPts val="0"/>
              </a:spcBef>
              <a:spcAft>
                <a:spcPts val="0"/>
              </a:spcAft>
              <a:buSzPts val="3000"/>
              <a:buFont typeface="Oranienbaum"/>
              <a:buNone/>
              <a:defRPr sz="3000">
                <a:latin typeface="Oranienbaum"/>
                <a:ea typeface="Oranienbaum"/>
                <a:cs typeface="Oranienbaum"/>
                <a:sym typeface="Oranienbaum"/>
              </a:defRPr>
            </a:lvl5pPr>
            <a:lvl6pPr lvl="5" rtl="0" algn="ctr">
              <a:spcBef>
                <a:spcPts val="0"/>
              </a:spcBef>
              <a:spcAft>
                <a:spcPts val="0"/>
              </a:spcAft>
              <a:buSzPts val="3000"/>
              <a:buFont typeface="Oranienbaum"/>
              <a:buNone/>
              <a:defRPr sz="3000">
                <a:latin typeface="Oranienbaum"/>
                <a:ea typeface="Oranienbaum"/>
                <a:cs typeface="Oranienbaum"/>
                <a:sym typeface="Oranienbaum"/>
              </a:defRPr>
            </a:lvl6pPr>
            <a:lvl7pPr lvl="6" rtl="0" algn="ctr">
              <a:spcBef>
                <a:spcPts val="0"/>
              </a:spcBef>
              <a:spcAft>
                <a:spcPts val="0"/>
              </a:spcAft>
              <a:buSzPts val="3000"/>
              <a:buFont typeface="Oranienbaum"/>
              <a:buNone/>
              <a:defRPr sz="3000">
                <a:latin typeface="Oranienbaum"/>
                <a:ea typeface="Oranienbaum"/>
                <a:cs typeface="Oranienbaum"/>
                <a:sym typeface="Oranienbaum"/>
              </a:defRPr>
            </a:lvl7pPr>
            <a:lvl8pPr lvl="7" rtl="0" algn="ctr">
              <a:spcBef>
                <a:spcPts val="0"/>
              </a:spcBef>
              <a:spcAft>
                <a:spcPts val="0"/>
              </a:spcAft>
              <a:buSzPts val="3000"/>
              <a:buFont typeface="Oranienbaum"/>
              <a:buNone/>
              <a:defRPr sz="3000">
                <a:latin typeface="Oranienbaum"/>
                <a:ea typeface="Oranienbaum"/>
                <a:cs typeface="Oranienbaum"/>
                <a:sym typeface="Oranienbaum"/>
              </a:defRPr>
            </a:lvl8pPr>
            <a:lvl9pPr lvl="8" rtl="0" algn="ctr">
              <a:spcBef>
                <a:spcPts val="0"/>
              </a:spcBef>
              <a:spcAft>
                <a:spcPts val="0"/>
              </a:spcAft>
              <a:buSzPts val="3000"/>
              <a:buFont typeface="Oranienbaum"/>
              <a:buNone/>
              <a:defRPr sz="3000">
                <a:latin typeface="Oranienbaum"/>
                <a:ea typeface="Oranienbaum"/>
                <a:cs typeface="Oranienbaum"/>
                <a:sym typeface="Oranienbaum"/>
              </a:defRPr>
            </a:lvl9pPr>
          </a:lstStyle>
          <a:p/>
        </p:txBody>
      </p:sp>
      <p:sp>
        <p:nvSpPr>
          <p:cNvPr id="230" name="Google Shape;230;p29"/>
          <p:cNvSpPr txBox="1"/>
          <p:nvPr>
            <p:ph idx="9" type="subTitle"/>
          </p:nvPr>
        </p:nvSpPr>
        <p:spPr>
          <a:xfrm>
            <a:off x="3386996" y="2167850"/>
            <a:ext cx="2370000" cy="622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31" name="Google Shape;231;p29"/>
          <p:cNvSpPr txBox="1"/>
          <p:nvPr>
            <p:ph idx="13" type="subTitle"/>
          </p:nvPr>
        </p:nvSpPr>
        <p:spPr>
          <a:xfrm>
            <a:off x="3386996" y="1787625"/>
            <a:ext cx="2370000" cy="53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Oranienbaum"/>
              <a:buNone/>
              <a:defRPr b="1" sz="2800">
                <a:latin typeface="Oranienbaum"/>
                <a:ea typeface="Oranienbaum"/>
                <a:cs typeface="Oranienbaum"/>
                <a:sym typeface="Oranienbaum"/>
              </a:defRPr>
            </a:lvl1pPr>
            <a:lvl2pPr lvl="1" rtl="0" algn="ctr">
              <a:spcBef>
                <a:spcPts val="0"/>
              </a:spcBef>
              <a:spcAft>
                <a:spcPts val="0"/>
              </a:spcAft>
              <a:buSzPts val="3000"/>
              <a:buFont typeface="Oranienbaum"/>
              <a:buNone/>
              <a:defRPr sz="3000">
                <a:latin typeface="Oranienbaum"/>
                <a:ea typeface="Oranienbaum"/>
                <a:cs typeface="Oranienbaum"/>
                <a:sym typeface="Oranienbaum"/>
              </a:defRPr>
            </a:lvl2pPr>
            <a:lvl3pPr lvl="2" rtl="0" algn="ctr">
              <a:spcBef>
                <a:spcPts val="0"/>
              </a:spcBef>
              <a:spcAft>
                <a:spcPts val="0"/>
              </a:spcAft>
              <a:buSzPts val="3000"/>
              <a:buFont typeface="Oranienbaum"/>
              <a:buNone/>
              <a:defRPr sz="3000">
                <a:latin typeface="Oranienbaum"/>
                <a:ea typeface="Oranienbaum"/>
                <a:cs typeface="Oranienbaum"/>
                <a:sym typeface="Oranienbaum"/>
              </a:defRPr>
            </a:lvl3pPr>
            <a:lvl4pPr lvl="3" rtl="0" algn="ctr">
              <a:spcBef>
                <a:spcPts val="0"/>
              </a:spcBef>
              <a:spcAft>
                <a:spcPts val="0"/>
              </a:spcAft>
              <a:buSzPts val="3000"/>
              <a:buFont typeface="Oranienbaum"/>
              <a:buNone/>
              <a:defRPr sz="3000">
                <a:latin typeface="Oranienbaum"/>
                <a:ea typeface="Oranienbaum"/>
                <a:cs typeface="Oranienbaum"/>
                <a:sym typeface="Oranienbaum"/>
              </a:defRPr>
            </a:lvl4pPr>
            <a:lvl5pPr lvl="4" rtl="0" algn="ctr">
              <a:spcBef>
                <a:spcPts val="0"/>
              </a:spcBef>
              <a:spcAft>
                <a:spcPts val="0"/>
              </a:spcAft>
              <a:buSzPts val="3000"/>
              <a:buFont typeface="Oranienbaum"/>
              <a:buNone/>
              <a:defRPr sz="3000">
                <a:latin typeface="Oranienbaum"/>
                <a:ea typeface="Oranienbaum"/>
                <a:cs typeface="Oranienbaum"/>
                <a:sym typeface="Oranienbaum"/>
              </a:defRPr>
            </a:lvl5pPr>
            <a:lvl6pPr lvl="5" rtl="0" algn="ctr">
              <a:spcBef>
                <a:spcPts val="0"/>
              </a:spcBef>
              <a:spcAft>
                <a:spcPts val="0"/>
              </a:spcAft>
              <a:buSzPts val="3000"/>
              <a:buFont typeface="Oranienbaum"/>
              <a:buNone/>
              <a:defRPr sz="3000">
                <a:latin typeface="Oranienbaum"/>
                <a:ea typeface="Oranienbaum"/>
                <a:cs typeface="Oranienbaum"/>
                <a:sym typeface="Oranienbaum"/>
              </a:defRPr>
            </a:lvl6pPr>
            <a:lvl7pPr lvl="6" rtl="0" algn="ctr">
              <a:spcBef>
                <a:spcPts val="0"/>
              </a:spcBef>
              <a:spcAft>
                <a:spcPts val="0"/>
              </a:spcAft>
              <a:buSzPts val="3000"/>
              <a:buFont typeface="Oranienbaum"/>
              <a:buNone/>
              <a:defRPr sz="3000">
                <a:latin typeface="Oranienbaum"/>
                <a:ea typeface="Oranienbaum"/>
                <a:cs typeface="Oranienbaum"/>
                <a:sym typeface="Oranienbaum"/>
              </a:defRPr>
            </a:lvl7pPr>
            <a:lvl8pPr lvl="7" rtl="0" algn="ctr">
              <a:spcBef>
                <a:spcPts val="0"/>
              </a:spcBef>
              <a:spcAft>
                <a:spcPts val="0"/>
              </a:spcAft>
              <a:buSzPts val="3000"/>
              <a:buFont typeface="Oranienbaum"/>
              <a:buNone/>
              <a:defRPr sz="3000">
                <a:latin typeface="Oranienbaum"/>
                <a:ea typeface="Oranienbaum"/>
                <a:cs typeface="Oranienbaum"/>
                <a:sym typeface="Oranienbaum"/>
              </a:defRPr>
            </a:lvl8pPr>
            <a:lvl9pPr lvl="8" rtl="0" algn="ctr">
              <a:spcBef>
                <a:spcPts val="0"/>
              </a:spcBef>
              <a:spcAft>
                <a:spcPts val="0"/>
              </a:spcAft>
              <a:buSzPts val="3000"/>
              <a:buFont typeface="Oranienbaum"/>
              <a:buNone/>
              <a:defRPr sz="3000">
                <a:latin typeface="Oranienbaum"/>
                <a:ea typeface="Oranienbaum"/>
                <a:cs typeface="Oranienbaum"/>
                <a:sym typeface="Oranienbaum"/>
              </a:defRPr>
            </a:lvl9pPr>
          </a:lstStyle>
          <a:p/>
        </p:txBody>
      </p:sp>
      <p:sp>
        <p:nvSpPr>
          <p:cNvPr id="232" name="Google Shape;232;p29"/>
          <p:cNvSpPr txBox="1"/>
          <p:nvPr>
            <p:ph idx="14" type="subTitle"/>
          </p:nvPr>
        </p:nvSpPr>
        <p:spPr>
          <a:xfrm>
            <a:off x="6053998" y="2167850"/>
            <a:ext cx="2370000" cy="622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33" name="Google Shape;233;p29"/>
          <p:cNvSpPr txBox="1"/>
          <p:nvPr>
            <p:ph idx="15" type="subTitle"/>
          </p:nvPr>
        </p:nvSpPr>
        <p:spPr>
          <a:xfrm>
            <a:off x="6053998" y="1787625"/>
            <a:ext cx="2370000" cy="53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Oranienbaum"/>
              <a:buNone/>
              <a:defRPr b="1" sz="2800">
                <a:latin typeface="Oranienbaum"/>
                <a:ea typeface="Oranienbaum"/>
                <a:cs typeface="Oranienbaum"/>
                <a:sym typeface="Oranienbaum"/>
              </a:defRPr>
            </a:lvl1pPr>
            <a:lvl2pPr lvl="1" rtl="0" algn="ctr">
              <a:spcBef>
                <a:spcPts val="0"/>
              </a:spcBef>
              <a:spcAft>
                <a:spcPts val="0"/>
              </a:spcAft>
              <a:buSzPts val="3000"/>
              <a:buFont typeface="Oranienbaum"/>
              <a:buNone/>
              <a:defRPr sz="3000">
                <a:latin typeface="Oranienbaum"/>
                <a:ea typeface="Oranienbaum"/>
                <a:cs typeface="Oranienbaum"/>
                <a:sym typeface="Oranienbaum"/>
              </a:defRPr>
            </a:lvl2pPr>
            <a:lvl3pPr lvl="2" rtl="0" algn="ctr">
              <a:spcBef>
                <a:spcPts val="0"/>
              </a:spcBef>
              <a:spcAft>
                <a:spcPts val="0"/>
              </a:spcAft>
              <a:buSzPts val="3000"/>
              <a:buFont typeface="Oranienbaum"/>
              <a:buNone/>
              <a:defRPr sz="3000">
                <a:latin typeface="Oranienbaum"/>
                <a:ea typeface="Oranienbaum"/>
                <a:cs typeface="Oranienbaum"/>
                <a:sym typeface="Oranienbaum"/>
              </a:defRPr>
            </a:lvl3pPr>
            <a:lvl4pPr lvl="3" rtl="0" algn="ctr">
              <a:spcBef>
                <a:spcPts val="0"/>
              </a:spcBef>
              <a:spcAft>
                <a:spcPts val="0"/>
              </a:spcAft>
              <a:buSzPts val="3000"/>
              <a:buFont typeface="Oranienbaum"/>
              <a:buNone/>
              <a:defRPr sz="3000">
                <a:latin typeface="Oranienbaum"/>
                <a:ea typeface="Oranienbaum"/>
                <a:cs typeface="Oranienbaum"/>
                <a:sym typeface="Oranienbaum"/>
              </a:defRPr>
            </a:lvl4pPr>
            <a:lvl5pPr lvl="4" rtl="0" algn="ctr">
              <a:spcBef>
                <a:spcPts val="0"/>
              </a:spcBef>
              <a:spcAft>
                <a:spcPts val="0"/>
              </a:spcAft>
              <a:buSzPts val="3000"/>
              <a:buFont typeface="Oranienbaum"/>
              <a:buNone/>
              <a:defRPr sz="3000">
                <a:latin typeface="Oranienbaum"/>
                <a:ea typeface="Oranienbaum"/>
                <a:cs typeface="Oranienbaum"/>
                <a:sym typeface="Oranienbaum"/>
              </a:defRPr>
            </a:lvl5pPr>
            <a:lvl6pPr lvl="5" rtl="0" algn="ctr">
              <a:spcBef>
                <a:spcPts val="0"/>
              </a:spcBef>
              <a:spcAft>
                <a:spcPts val="0"/>
              </a:spcAft>
              <a:buSzPts val="3000"/>
              <a:buFont typeface="Oranienbaum"/>
              <a:buNone/>
              <a:defRPr sz="3000">
                <a:latin typeface="Oranienbaum"/>
                <a:ea typeface="Oranienbaum"/>
                <a:cs typeface="Oranienbaum"/>
                <a:sym typeface="Oranienbaum"/>
              </a:defRPr>
            </a:lvl6pPr>
            <a:lvl7pPr lvl="6" rtl="0" algn="ctr">
              <a:spcBef>
                <a:spcPts val="0"/>
              </a:spcBef>
              <a:spcAft>
                <a:spcPts val="0"/>
              </a:spcAft>
              <a:buSzPts val="3000"/>
              <a:buFont typeface="Oranienbaum"/>
              <a:buNone/>
              <a:defRPr sz="3000">
                <a:latin typeface="Oranienbaum"/>
                <a:ea typeface="Oranienbaum"/>
                <a:cs typeface="Oranienbaum"/>
                <a:sym typeface="Oranienbaum"/>
              </a:defRPr>
            </a:lvl7pPr>
            <a:lvl8pPr lvl="7" rtl="0" algn="ctr">
              <a:spcBef>
                <a:spcPts val="0"/>
              </a:spcBef>
              <a:spcAft>
                <a:spcPts val="0"/>
              </a:spcAft>
              <a:buSzPts val="3000"/>
              <a:buFont typeface="Oranienbaum"/>
              <a:buNone/>
              <a:defRPr sz="3000">
                <a:latin typeface="Oranienbaum"/>
                <a:ea typeface="Oranienbaum"/>
                <a:cs typeface="Oranienbaum"/>
                <a:sym typeface="Oranienbaum"/>
              </a:defRPr>
            </a:lvl8pPr>
            <a:lvl9pPr lvl="8" rtl="0" algn="ctr">
              <a:spcBef>
                <a:spcPts val="0"/>
              </a:spcBef>
              <a:spcAft>
                <a:spcPts val="0"/>
              </a:spcAft>
              <a:buSzPts val="3000"/>
              <a:buFont typeface="Oranienbaum"/>
              <a:buNone/>
              <a:defRPr sz="3000">
                <a:latin typeface="Oranienbaum"/>
                <a:ea typeface="Oranienbaum"/>
                <a:cs typeface="Oranienbaum"/>
                <a:sym typeface="Oranienbaum"/>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TITLE_AND_TWO_COLUMNS_2_1">
    <p:spTree>
      <p:nvGrpSpPr>
        <p:cNvPr id="234" name="Shape 234"/>
        <p:cNvGrpSpPr/>
        <p:nvPr/>
      </p:nvGrpSpPr>
      <p:grpSpPr>
        <a:xfrm>
          <a:off x="0" y="0"/>
          <a:ext cx="0" cy="0"/>
          <a:chOff x="0" y="0"/>
          <a:chExt cx="0" cy="0"/>
        </a:xfrm>
      </p:grpSpPr>
      <p:sp>
        <p:nvSpPr>
          <p:cNvPr id="235" name="Google Shape;235;p30"/>
          <p:cNvSpPr/>
          <p:nvPr/>
        </p:nvSpPr>
        <p:spPr>
          <a:xfrm>
            <a:off x="333900" y="268500"/>
            <a:ext cx="8476200" cy="460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7" name="Google Shape;237;p30"/>
          <p:cNvSpPr/>
          <p:nvPr/>
        </p:nvSpPr>
        <p:spPr>
          <a:xfrm rot="5400000">
            <a:off x="491572" y="4393720"/>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0"/>
          <p:cNvSpPr/>
          <p:nvPr/>
        </p:nvSpPr>
        <p:spPr>
          <a:xfrm rot="-5400000">
            <a:off x="8195572" y="-202380"/>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0"/>
          <p:cNvSpPr/>
          <p:nvPr/>
        </p:nvSpPr>
        <p:spPr>
          <a:xfrm rot="10800000">
            <a:off x="111672" y="193445"/>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p:nvPr/>
        </p:nvSpPr>
        <p:spPr>
          <a:xfrm>
            <a:off x="8590622" y="4028695"/>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0"/>
          <p:cNvSpPr txBox="1"/>
          <p:nvPr>
            <p:ph idx="1" type="subTitle"/>
          </p:nvPr>
        </p:nvSpPr>
        <p:spPr>
          <a:xfrm>
            <a:off x="720025" y="3995550"/>
            <a:ext cx="2370000" cy="622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42" name="Google Shape;242;p30"/>
          <p:cNvSpPr txBox="1"/>
          <p:nvPr>
            <p:ph idx="2" type="subTitle"/>
          </p:nvPr>
        </p:nvSpPr>
        <p:spPr>
          <a:xfrm>
            <a:off x="719988" y="3615325"/>
            <a:ext cx="2370000" cy="53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Oranienbaum"/>
              <a:buNone/>
              <a:defRPr b="1" sz="2800">
                <a:latin typeface="Oranienbaum"/>
                <a:ea typeface="Oranienbaum"/>
                <a:cs typeface="Oranienbaum"/>
                <a:sym typeface="Oranienbaum"/>
              </a:defRPr>
            </a:lvl1pPr>
            <a:lvl2pPr lvl="1" rtl="0" algn="ctr">
              <a:spcBef>
                <a:spcPts val="0"/>
              </a:spcBef>
              <a:spcAft>
                <a:spcPts val="0"/>
              </a:spcAft>
              <a:buSzPts val="3000"/>
              <a:buFont typeface="Oranienbaum"/>
              <a:buNone/>
              <a:defRPr sz="3000">
                <a:latin typeface="Oranienbaum"/>
                <a:ea typeface="Oranienbaum"/>
                <a:cs typeface="Oranienbaum"/>
                <a:sym typeface="Oranienbaum"/>
              </a:defRPr>
            </a:lvl2pPr>
            <a:lvl3pPr lvl="2" rtl="0" algn="ctr">
              <a:spcBef>
                <a:spcPts val="0"/>
              </a:spcBef>
              <a:spcAft>
                <a:spcPts val="0"/>
              </a:spcAft>
              <a:buSzPts val="3000"/>
              <a:buFont typeface="Oranienbaum"/>
              <a:buNone/>
              <a:defRPr sz="3000">
                <a:latin typeface="Oranienbaum"/>
                <a:ea typeface="Oranienbaum"/>
                <a:cs typeface="Oranienbaum"/>
                <a:sym typeface="Oranienbaum"/>
              </a:defRPr>
            </a:lvl3pPr>
            <a:lvl4pPr lvl="3" rtl="0" algn="ctr">
              <a:spcBef>
                <a:spcPts val="0"/>
              </a:spcBef>
              <a:spcAft>
                <a:spcPts val="0"/>
              </a:spcAft>
              <a:buSzPts val="3000"/>
              <a:buFont typeface="Oranienbaum"/>
              <a:buNone/>
              <a:defRPr sz="3000">
                <a:latin typeface="Oranienbaum"/>
                <a:ea typeface="Oranienbaum"/>
                <a:cs typeface="Oranienbaum"/>
                <a:sym typeface="Oranienbaum"/>
              </a:defRPr>
            </a:lvl4pPr>
            <a:lvl5pPr lvl="4" rtl="0" algn="ctr">
              <a:spcBef>
                <a:spcPts val="0"/>
              </a:spcBef>
              <a:spcAft>
                <a:spcPts val="0"/>
              </a:spcAft>
              <a:buSzPts val="3000"/>
              <a:buFont typeface="Oranienbaum"/>
              <a:buNone/>
              <a:defRPr sz="3000">
                <a:latin typeface="Oranienbaum"/>
                <a:ea typeface="Oranienbaum"/>
                <a:cs typeface="Oranienbaum"/>
                <a:sym typeface="Oranienbaum"/>
              </a:defRPr>
            </a:lvl5pPr>
            <a:lvl6pPr lvl="5" rtl="0" algn="ctr">
              <a:spcBef>
                <a:spcPts val="0"/>
              </a:spcBef>
              <a:spcAft>
                <a:spcPts val="0"/>
              </a:spcAft>
              <a:buSzPts val="3000"/>
              <a:buFont typeface="Oranienbaum"/>
              <a:buNone/>
              <a:defRPr sz="3000">
                <a:latin typeface="Oranienbaum"/>
                <a:ea typeface="Oranienbaum"/>
                <a:cs typeface="Oranienbaum"/>
                <a:sym typeface="Oranienbaum"/>
              </a:defRPr>
            </a:lvl6pPr>
            <a:lvl7pPr lvl="6" rtl="0" algn="ctr">
              <a:spcBef>
                <a:spcPts val="0"/>
              </a:spcBef>
              <a:spcAft>
                <a:spcPts val="0"/>
              </a:spcAft>
              <a:buSzPts val="3000"/>
              <a:buFont typeface="Oranienbaum"/>
              <a:buNone/>
              <a:defRPr sz="3000">
                <a:latin typeface="Oranienbaum"/>
                <a:ea typeface="Oranienbaum"/>
                <a:cs typeface="Oranienbaum"/>
                <a:sym typeface="Oranienbaum"/>
              </a:defRPr>
            </a:lvl7pPr>
            <a:lvl8pPr lvl="7" rtl="0" algn="ctr">
              <a:spcBef>
                <a:spcPts val="0"/>
              </a:spcBef>
              <a:spcAft>
                <a:spcPts val="0"/>
              </a:spcAft>
              <a:buSzPts val="3000"/>
              <a:buFont typeface="Oranienbaum"/>
              <a:buNone/>
              <a:defRPr sz="3000">
                <a:latin typeface="Oranienbaum"/>
                <a:ea typeface="Oranienbaum"/>
                <a:cs typeface="Oranienbaum"/>
                <a:sym typeface="Oranienbaum"/>
              </a:defRPr>
            </a:lvl8pPr>
            <a:lvl9pPr lvl="8" rtl="0" algn="ctr">
              <a:spcBef>
                <a:spcPts val="0"/>
              </a:spcBef>
              <a:spcAft>
                <a:spcPts val="0"/>
              </a:spcAft>
              <a:buSzPts val="3000"/>
              <a:buFont typeface="Oranienbaum"/>
              <a:buNone/>
              <a:defRPr sz="3000">
                <a:latin typeface="Oranienbaum"/>
                <a:ea typeface="Oranienbaum"/>
                <a:cs typeface="Oranienbaum"/>
                <a:sym typeface="Oranienbaum"/>
              </a:defRPr>
            </a:lvl9pPr>
          </a:lstStyle>
          <a:p/>
        </p:txBody>
      </p:sp>
      <p:sp>
        <p:nvSpPr>
          <p:cNvPr id="243" name="Google Shape;243;p30"/>
          <p:cNvSpPr txBox="1"/>
          <p:nvPr>
            <p:ph idx="3" type="subTitle"/>
          </p:nvPr>
        </p:nvSpPr>
        <p:spPr>
          <a:xfrm>
            <a:off x="6054021" y="3995550"/>
            <a:ext cx="2370000" cy="622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44" name="Google Shape;244;p30"/>
          <p:cNvSpPr txBox="1"/>
          <p:nvPr>
            <p:ph idx="4" type="subTitle"/>
          </p:nvPr>
        </p:nvSpPr>
        <p:spPr>
          <a:xfrm>
            <a:off x="6053975" y="3615325"/>
            <a:ext cx="2370000" cy="53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Oranienbaum"/>
              <a:buNone/>
              <a:defRPr b="1" sz="2800">
                <a:latin typeface="Oranienbaum"/>
                <a:ea typeface="Oranienbaum"/>
                <a:cs typeface="Oranienbaum"/>
                <a:sym typeface="Oranienbaum"/>
              </a:defRPr>
            </a:lvl1pPr>
            <a:lvl2pPr lvl="1" rtl="0" algn="ctr">
              <a:spcBef>
                <a:spcPts val="0"/>
              </a:spcBef>
              <a:spcAft>
                <a:spcPts val="0"/>
              </a:spcAft>
              <a:buSzPts val="3000"/>
              <a:buFont typeface="Oranienbaum"/>
              <a:buNone/>
              <a:defRPr sz="3000">
                <a:latin typeface="Oranienbaum"/>
                <a:ea typeface="Oranienbaum"/>
                <a:cs typeface="Oranienbaum"/>
                <a:sym typeface="Oranienbaum"/>
              </a:defRPr>
            </a:lvl2pPr>
            <a:lvl3pPr lvl="2" rtl="0" algn="ctr">
              <a:spcBef>
                <a:spcPts val="0"/>
              </a:spcBef>
              <a:spcAft>
                <a:spcPts val="0"/>
              </a:spcAft>
              <a:buSzPts val="3000"/>
              <a:buFont typeface="Oranienbaum"/>
              <a:buNone/>
              <a:defRPr sz="3000">
                <a:latin typeface="Oranienbaum"/>
                <a:ea typeface="Oranienbaum"/>
                <a:cs typeface="Oranienbaum"/>
                <a:sym typeface="Oranienbaum"/>
              </a:defRPr>
            </a:lvl3pPr>
            <a:lvl4pPr lvl="3" rtl="0" algn="ctr">
              <a:spcBef>
                <a:spcPts val="0"/>
              </a:spcBef>
              <a:spcAft>
                <a:spcPts val="0"/>
              </a:spcAft>
              <a:buSzPts val="3000"/>
              <a:buFont typeface="Oranienbaum"/>
              <a:buNone/>
              <a:defRPr sz="3000">
                <a:latin typeface="Oranienbaum"/>
                <a:ea typeface="Oranienbaum"/>
                <a:cs typeface="Oranienbaum"/>
                <a:sym typeface="Oranienbaum"/>
              </a:defRPr>
            </a:lvl4pPr>
            <a:lvl5pPr lvl="4" rtl="0" algn="ctr">
              <a:spcBef>
                <a:spcPts val="0"/>
              </a:spcBef>
              <a:spcAft>
                <a:spcPts val="0"/>
              </a:spcAft>
              <a:buSzPts val="3000"/>
              <a:buFont typeface="Oranienbaum"/>
              <a:buNone/>
              <a:defRPr sz="3000">
                <a:latin typeface="Oranienbaum"/>
                <a:ea typeface="Oranienbaum"/>
                <a:cs typeface="Oranienbaum"/>
                <a:sym typeface="Oranienbaum"/>
              </a:defRPr>
            </a:lvl5pPr>
            <a:lvl6pPr lvl="5" rtl="0" algn="ctr">
              <a:spcBef>
                <a:spcPts val="0"/>
              </a:spcBef>
              <a:spcAft>
                <a:spcPts val="0"/>
              </a:spcAft>
              <a:buSzPts val="3000"/>
              <a:buFont typeface="Oranienbaum"/>
              <a:buNone/>
              <a:defRPr sz="3000">
                <a:latin typeface="Oranienbaum"/>
                <a:ea typeface="Oranienbaum"/>
                <a:cs typeface="Oranienbaum"/>
                <a:sym typeface="Oranienbaum"/>
              </a:defRPr>
            </a:lvl6pPr>
            <a:lvl7pPr lvl="6" rtl="0" algn="ctr">
              <a:spcBef>
                <a:spcPts val="0"/>
              </a:spcBef>
              <a:spcAft>
                <a:spcPts val="0"/>
              </a:spcAft>
              <a:buSzPts val="3000"/>
              <a:buFont typeface="Oranienbaum"/>
              <a:buNone/>
              <a:defRPr sz="3000">
                <a:latin typeface="Oranienbaum"/>
                <a:ea typeface="Oranienbaum"/>
                <a:cs typeface="Oranienbaum"/>
                <a:sym typeface="Oranienbaum"/>
              </a:defRPr>
            </a:lvl7pPr>
            <a:lvl8pPr lvl="7" rtl="0" algn="ctr">
              <a:spcBef>
                <a:spcPts val="0"/>
              </a:spcBef>
              <a:spcAft>
                <a:spcPts val="0"/>
              </a:spcAft>
              <a:buSzPts val="3000"/>
              <a:buFont typeface="Oranienbaum"/>
              <a:buNone/>
              <a:defRPr sz="3000">
                <a:latin typeface="Oranienbaum"/>
                <a:ea typeface="Oranienbaum"/>
                <a:cs typeface="Oranienbaum"/>
                <a:sym typeface="Oranienbaum"/>
              </a:defRPr>
            </a:lvl8pPr>
            <a:lvl9pPr lvl="8" rtl="0" algn="ctr">
              <a:spcBef>
                <a:spcPts val="0"/>
              </a:spcBef>
              <a:spcAft>
                <a:spcPts val="0"/>
              </a:spcAft>
              <a:buSzPts val="3000"/>
              <a:buFont typeface="Oranienbaum"/>
              <a:buNone/>
              <a:defRPr sz="3000">
                <a:latin typeface="Oranienbaum"/>
                <a:ea typeface="Oranienbaum"/>
                <a:cs typeface="Oranienbaum"/>
                <a:sym typeface="Oranienbaum"/>
              </a:defRPr>
            </a:lvl9pPr>
          </a:lstStyle>
          <a:p/>
        </p:txBody>
      </p:sp>
      <p:sp>
        <p:nvSpPr>
          <p:cNvPr id="245" name="Google Shape;245;p30"/>
          <p:cNvSpPr txBox="1"/>
          <p:nvPr>
            <p:ph idx="5" type="subTitle"/>
          </p:nvPr>
        </p:nvSpPr>
        <p:spPr>
          <a:xfrm>
            <a:off x="720025" y="2167850"/>
            <a:ext cx="2370000" cy="622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46" name="Google Shape;246;p30"/>
          <p:cNvSpPr txBox="1"/>
          <p:nvPr>
            <p:ph idx="6" type="subTitle"/>
          </p:nvPr>
        </p:nvSpPr>
        <p:spPr>
          <a:xfrm>
            <a:off x="719988" y="1787625"/>
            <a:ext cx="2370000" cy="53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Oranienbaum"/>
              <a:buNone/>
              <a:defRPr b="1" sz="2800">
                <a:latin typeface="Oranienbaum"/>
                <a:ea typeface="Oranienbaum"/>
                <a:cs typeface="Oranienbaum"/>
                <a:sym typeface="Oranienbaum"/>
              </a:defRPr>
            </a:lvl1pPr>
            <a:lvl2pPr lvl="1" rtl="0" algn="ctr">
              <a:spcBef>
                <a:spcPts val="0"/>
              </a:spcBef>
              <a:spcAft>
                <a:spcPts val="0"/>
              </a:spcAft>
              <a:buSzPts val="3000"/>
              <a:buFont typeface="Oranienbaum"/>
              <a:buNone/>
              <a:defRPr sz="3000">
                <a:latin typeface="Oranienbaum"/>
                <a:ea typeface="Oranienbaum"/>
                <a:cs typeface="Oranienbaum"/>
                <a:sym typeface="Oranienbaum"/>
              </a:defRPr>
            </a:lvl2pPr>
            <a:lvl3pPr lvl="2" rtl="0" algn="ctr">
              <a:spcBef>
                <a:spcPts val="0"/>
              </a:spcBef>
              <a:spcAft>
                <a:spcPts val="0"/>
              </a:spcAft>
              <a:buSzPts val="3000"/>
              <a:buFont typeface="Oranienbaum"/>
              <a:buNone/>
              <a:defRPr sz="3000">
                <a:latin typeface="Oranienbaum"/>
                <a:ea typeface="Oranienbaum"/>
                <a:cs typeface="Oranienbaum"/>
                <a:sym typeface="Oranienbaum"/>
              </a:defRPr>
            </a:lvl3pPr>
            <a:lvl4pPr lvl="3" rtl="0" algn="ctr">
              <a:spcBef>
                <a:spcPts val="0"/>
              </a:spcBef>
              <a:spcAft>
                <a:spcPts val="0"/>
              </a:spcAft>
              <a:buSzPts val="3000"/>
              <a:buFont typeface="Oranienbaum"/>
              <a:buNone/>
              <a:defRPr sz="3000">
                <a:latin typeface="Oranienbaum"/>
                <a:ea typeface="Oranienbaum"/>
                <a:cs typeface="Oranienbaum"/>
                <a:sym typeface="Oranienbaum"/>
              </a:defRPr>
            </a:lvl4pPr>
            <a:lvl5pPr lvl="4" rtl="0" algn="ctr">
              <a:spcBef>
                <a:spcPts val="0"/>
              </a:spcBef>
              <a:spcAft>
                <a:spcPts val="0"/>
              </a:spcAft>
              <a:buSzPts val="3000"/>
              <a:buFont typeface="Oranienbaum"/>
              <a:buNone/>
              <a:defRPr sz="3000">
                <a:latin typeface="Oranienbaum"/>
                <a:ea typeface="Oranienbaum"/>
                <a:cs typeface="Oranienbaum"/>
                <a:sym typeface="Oranienbaum"/>
              </a:defRPr>
            </a:lvl5pPr>
            <a:lvl6pPr lvl="5" rtl="0" algn="ctr">
              <a:spcBef>
                <a:spcPts val="0"/>
              </a:spcBef>
              <a:spcAft>
                <a:spcPts val="0"/>
              </a:spcAft>
              <a:buSzPts val="3000"/>
              <a:buFont typeface="Oranienbaum"/>
              <a:buNone/>
              <a:defRPr sz="3000">
                <a:latin typeface="Oranienbaum"/>
                <a:ea typeface="Oranienbaum"/>
                <a:cs typeface="Oranienbaum"/>
                <a:sym typeface="Oranienbaum"/>
              </a:defRPr>
            </a:lvl6pPr>
            <a:lvl7pPr lvl="6" rtl="0" algn="ctr">
              <a:spcBef>
                <a:spcPts val="0"/>
              </a:spcBef>
              <a:spcAft>
                <a:spcPts val="0"/>
              </a:spcAft>
              <a:buSzPts val="3000"/>
              <a:buFont typeface="Oranienbaum"/>
              <a:buNone/>
              <a:defRPr sz="3000">
                <a:latin typeface="Oranienbaum"/>
                <a:ea typeface="Oranienbaum"/>
                <a:cs typeface="Oranienbaum"/>
                <a:sym typeface="Oranienbaum"/>
              </a:defRPr>
            </a:lvl7pPr>
            <a:lvl8pPr lvl="7" rtl="0" algn="ctr">
              <a:spcBef>
                <a:spcPts val="0"/>
              </a:spcBef>
              <a:spcAft>
                <a:spcPts val="0"/>
              </a:spcAft>
              <a:buSzPts val="3000"/>
              <a:buFont typeface="Oranienbaum"/>
              <a:buNone/>
              <a:defRPr sz="3000">
                <a:latin typeface="Oranienbaum"/>
                <a:ea typeface="Oranienbaum"/>
                <a:cs typeface="Oranienbaum"/>
                <a:sym typeface="Oranienbaum"/>
              </a:defRPr>
            </a:lvl8pPr>
            <a:lvl9pPr lvl="8" rtl="0" algn="ctr">
              <a:spcBef>
                <a:spcPts val="0"/>
              </a:spcBef>
              <a:spcAft>
                <a:spcPts val="0"/>
              </a:spcAft>
              <a:buSzPts val="3000"/>
              <a:buFont typeface="Oranienbaum"/>
              <a:buNone/>
              <a:defRPr sz="3000">
                <a:latin typeface="Oranienbaum"/>
                <a:ea typeface="Oranienbaum"/>
                <a:cs typeface="Oranienbaum"/>
                <a:sym typeface="Oranienbaum"/>
              </a:defRPr>
            </a:lvl9pPr>
          </a:lstStyle>
          <a:p/>
        </p:txBody>
      </p:sp>
      <p:sp>
        <p:nvSpPr>
          <p:cNvPr id="247" name="Google Shape;247;p30"/>
          <p:cNvSpPr txBox="1"/>
          <p:nvPr>
            <p:ph idx="7" type="subTitle"/>
          </p:nvPr>
        </p:nvSpPr>
        <p:spPr>
          <a:xfrm>
            <a:off x="3387017" y="3083763"/>
            <a:ext cx="2370000" cy="622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48" name="Google Shape;248;p30"/>
          <p:cNvSpPr txBox="1"/>
          <p:nvPr>
            <p:ph idx="8" type="subTitle"/>
          </p:nvPr>
        </p:nvSpPr>
        <p:spPr>
          <a:xfrm>
            <a:off x="3386975" y="2703538"/>
            <a:ext cx="2370000" cy="53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Oranienbaum"/>
              <a:buNone/>
              <a:defRPr b="1" sz="2800">
                <a:latin typeface="Oranienbaum"/>
                <a:ea typeface="Oranienbaum"/>
                <a:cs typeface="Oranienbaum"/>
                <a:sym typeface="Oranienbaum"/>
              </a:defRPr>
            </a:lvl1pPr>
            <a:lvl2pPr lvl="1" rtl="0" algn="ctr">
              <a:spcBef>
                <a:spcPts val="0"/>
              </a:spcBef>
              <a:spcAft>
                <a:spcPts val="0"/>
              </a:spcAft>
              <a:buSzPts val="3000"/>
              <a:buFont typeface="Oranienbaum"/>
              <a:buNone/>
              <a:defRPr sz="3000">
                <a:latin typeface="Oranienbaum"/>
                <a:ea typeface="Oranienbaum"/>
                <a:cs typeface="Oranienbaum"/>
                <a:sym typeface="Oranienbaum"/>
              </a:defRPr>
            </a:lvl2pPr>
            <a:lvl3pPr lvl="2" rtl="0" algn="ctr">
              <a:spcBef>
                <a:spcPts val="0"/>
              </a:spcBef>
              <a:spcAft>
                <a:spcPts val="0"/>
              </a:spcAft>
              <a:buSzPts val="3000"/>
              <a:buFont typeface="Oranienbaum"/>
              <a:buNone/>
              <a:defRPr sz="3000">
                <a:latin typeface="Oranienbaum"/>
                <a:ea typeface="Oranienbaum"/>
                <a:cs typeface="Oranienbaum"/>
                <a:sym typeface="Oranienbaum"/>
              </a:defRPr>
            </a:lvl3pPr>
            <a:lvl4pPr lvl="3" rtl="0" algn="ctr">
              <a:spcBef>
                <a:spcPts val="0"/>
              </a:spcBef>
              <a:spcAft>
                <a:spcPts val="0"/>
              </a:spcAft>
              <a:buSzPts val="3000"/>
              <a:buFont typeface="Oranienbaum"/>
              <a:buNone/>
              <a:defRPr sz="3000">
                <a:latin typeface="Oranienbaum"/>
                <a:ea typeface="Oranienbaum"/>
                <a:cs typeface="Oranienbaum"/>
                <a:sym typeface="Oranienbaum"/>
              </a:defRPr>
            </a:lvl4pPr>
            <a:lvl5pPr lvl="4" rtl="0" algn="ctr">
              <a:spcBef>
                <a:spcPts val="0"/>
              </a:spcBef>
              <a:spcAft>
                <a:spcPts val="0"/>
              </a:spcAft>
              <a:buSzPts val="3000"/>
              <a:buFont typeface="Oranienbaum"/>
              <a:buNone/>
              <a:defRPr sz="3000">
                <a:latin typeface="Oranienbaum"/>
                <a:ea typeface="Oranienbaum"/>
                <a:cs typeface="Oranienbaum"/>
                <a:sym typeface="Oranienbaum"/>
              </a:defRPr>
            </a:lvl5pPr>
            <a:lvl6pPr lvl="5" rtl="0" algn="ctr">
              <a:spcBef>
                <a:spcPts val="0"/>
              </a:spcBef>
              <a:spcAft>
                <a:spcPts val="0"/>
              </a:spcAft>
              <a:buSzPts val="3000"/>
              <a:buFont typeface="Oranienbaum"/>
              <a:buNone/>
              <a:defRPr sz="3000">
                <a:latin typeface="Oranienbaum"/>
                <a:ea typeface="Oranienbaum"/>
                <a:cs typeface="Oranienbaum"/>
                <a:sym typeface="Oranienbaum"/>
              </a:defRPr>
            </a:lvl6pPr>
            <a:lvl7pPr lvl="6" rtl="0" algn="ctr">
              <a:spcBef>
                <a:spcPts val="0"/>
              </a:spcBef>
              <a:spcAft>
                <a:spcPts val="0"/>
              </a:spcAft>
              <a:buSzPts val="3000"/>
              <a:buFont typeface="Oranienbaum"/>
              <a:buNone/>
              <a:defRPr sz="3000">
                <a:latin typeface="Oranienbaum"/>
                <a:ea typeface="Oranienbaum"/>
                <a:cs typeface="Oranienbaum"/>
                <a:sym typeface="Oranienbaum"/>
              </a:defRPr>
            </a:lvl7pPr>
            <a:lvl8pPr lvl="7" rtl="0" algn="ctr">
              <a:spcBef>
                <a:spcPts val="0"/>
              </a:spcBef>
              <a:spcAft>
                <a:spcPts val="0"/>
              </a:spcAft>
              <a:buSzPts val="3000"/>
              <a:buFont typeface="Oranienbaum"/>
              <a:buNone/>
              <a:defRPr sz="3000">
                <a:latin typeface="Oranienbaum"/>
                <a:ea typeface="Oranienbaum"/>
                <a:cs typeface="Oranienbaum"/>
                <a:sym typeface="Oranienbaum"/>
              </a:defRPr>
            </a:lvl8pPr>
            <a:lvl9pPr lvl="8" rtl="0" algn="ctr">
              <a:spcBef>
                <a:spcPts val="0"/>
              </a:spcBef>
              <a:spcAft>
                <a:spcPts val="0"/>
              </a:spcAft>
              <a:buSzPts val="3000"/>
              <a:buFont typeface="Oranienbaum"/>
              <a:buNone/>
              <a:defRPr sz="3000">
                <a:latin typeface="Oranienbaum"/>
                <a:ea typeface="Oranienbaum"/>
                <a:cs typeface="Oranienbaum"/>
                <a:sym typeface="Oranienbaum"/>
              </a:defRPr>
            </a:lvl9pPr>
          </a:lstStyle>
          <a:p/>
        </p:txBody>
      </p:sp>
      <p:sp>
        <p:nvSpPr>
          <p:cNvPr id="249" name="Google Shape;249;p30"/>
          <p:cNvSpPr txBox="1"/>
          <p:nvPr>
            <p:ph idx="9" type="subTitle"/>
          </p:nvPr>
        </p:nvSpPr>
        <p:spPr>
          <a:xfrm>
            <a:off x="6054021" y="2167850"/>
            <a:ext cx="2370000" cy="622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50" name="Google Shape;250;p30"/>
          <p:cNvSpPr txBox="1"/>
          <p:nvPr>
            <p:ph idx="13" type="subTitle"/>
          </p:nvPr>
        </p:nvSpPr>
        <p:spPr>
          <a:xfrm>
            <a:off x="6053975" y="1787625"/>
            <a:ext cx="2370000" cy="53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Oranienbaum"/>
              <a:buNone/>
              <a:defRPr b="1" sz="2800">
                <a:latin typeface="Oranienbaum"/>
                <a:ea typeface="Oranienbaum"/>
                <a:cs typeface="Oranienbaum"/>
                <a:sym typeface="Oranienbaum"/>
              </a:defRPr>
            </a:lvl1pPr>
            <a:lvl2pPr lvl="1" rtl="0" algn="ctr">
              <a:spcBef>
                <a:spcPts val="0"/>
              </a:spcBef>
              <a:spcAft>
                <a:spcPts val="0"/>
              </a:spcAft>
              <a:buSzPts val="3000"/>
              <a:buFont typeface="Oranienbaum"/>
              <a:buNone/>
              <a:defRPr sz="3000">
                <a:latin typeface="Oranienbaum"/>
                <a:ea typeface="Oranienbaum"/>
                <a:cs typeface="Oranienbaum"/>
                <a:sym typeface="Oranienbaum"/>
              </a:defRPr>
            </a:lvl2pPr>
            <a:lvl3pPr lvl="2" rtl="0" algn="ctr">
              <a:spcBef>
                <a:spcPts val="0"/>
              </a:spcBef>
              <a:spcAft>
                <a:spcPts val="0"/>
              </a:spcAft>
              <a:buSzPts val="3000"/>
              <a:buFont typeface="Oranienbaum"/>
              <a:buNone/>
              <a:defRPr sz="3000">
                <a:latin typeface="Oranienbaum"/>
                <a:ea typeface="Oranienbaum"/>
                <a:cs typeface="Oranienbaum"/>
                <a:sym typeface="Oranienbaum"/>
              </a:defRPr>
            </a:lvl3pPr>
            <a:lvl4pPr lvl="3" rtl="0" algn="ctr">
              <a:spcBef>
                <a:spcPts val="0"/>
              </a:spcBef>
              <a:spcAft>
                <a:spcPts val="0"/>
              </a:spcAft>
              <a:buSzPts val="3000"/>
              <a:buFont typeface="Oranienbaum"/>
              <a:buNone/>
              <a:defRPr sz="3000">
                <a:latin typeface="Oranienbaum"/>
                <a:ea typeface="Oranienbaum"/>
                <a:cs typeface="Oranienbaum"/>
                <a:sym typeface="Oranienbaum"/>
              </a:defRPr>
            </a:lvl4pPr>
            <a:lvl5pPr lvl="4" rtl="0" algn="ctr">
              <a:spcBef>
                <a:spcPts val="0"/>
              </a:spcBef>
              <a:spcAft>
                <a:spcPts val="0"/>
              </a:spcAft>
              <a:buSzPts val="3000"/>
              <a:buFont typeface="Oranienbaum"/>
              <a:buNone/>
              <a:defRPr sz="3000">
                <a:latin typeface="Oranienbaum"/>
                <a:ea typeface="Oranienbaum"/>
                <a:cs typeface="Oranienbaum"/>
                <a:sym typeface="Oranienbaum"/>
              </a:defRPr>
            </a:lvl5pPr>
            <a:lvl6pPr lvl="5" rtl="0" algn="ctr">
              <a:spcBef>
                <a:spcPts val="0"/>
              </a:spcBef>
              <a:spcAft>
                <a:spcPts val="0"/>
              </a:spcAft>
              <a:buSzPts val="3000"/>
              <a:buFont typeface="Oranienbaum"/>
              <a:buNone/>
              <a:defRPr sz="3000">
                <a:latin typeface="Oranienbaum"/>
                <a:ea typeface="Oranienbaum"/>
                <a:cs typeface="Oranienbaum"/>
                <a:sym typeface="Oranienbaum"/>
              </a:defRPr>
            </a:lvl6pPr>
            <a:lvl7pPr lvl="6" rtl="0" algn="ctr">
              <a:spcBef>
                <a:spcPts val="0"/>
              </a:spcBef>
              <a:spcAft>
                <a:spcPts val="0"/>
              </a:spcAft>
              <a:buSzPts val="3000"/>
              <a:buFont typeface="Oranienbaum"/>
              <a:buNone/>
              <a:defRPr sz="3000">
                <a:latin typeface="Oranienbaum"/>
                <a:ea typeface="Oranienbaum"/>
                <a:cs typeface="Oranienbaum"/>
                <a:sym typeface="Oranienbaum"/>
              </a:defRPr>
            </a:lvl7pPr>
            <a:lvl8pPr lvl="7" rtl="0" algn="ctr">
              <a:spcBef>
                <a:spcPts val="0"/>
              </a:spcBef>
              <a:spcAft>
                <a:spcPts val="0"/>
              </a:spcAft>
              <a:buSzPts val="3000"/>
              <a:buFont typeface="Oranienbaum"/>
              <a:buNone/>
              <a:defRPr sz="3000">
                <a:latin typeface="Oranienbaum"/>
                <a:ea typeface="Oranienbaum"/>
                <a:cs typeface="Oranienbaum"/>
                <a:sym typeface="Oranienbaum"/>
              </a:defRPr>
            </a:lvl8pPr>
            <a:lvl9pPr lvl="8" rtl="0" algn="ctr">
              <a:spcBef>
                <a:spcPts val="0"/>
              </a:spcBef>
              <a:spcAft>
                <a:spcPts val="0"/>
              </a:spcAft>
              <a:buSzPts val="3000"/>
              <a:buFont typeface="Oranienbaum"/>
              <a:buNone/>
              <a:defRPr sz="3000">
                <a:latin typeface="Oranienbaum"/>
                <a:ea typeface="Oranienbaum"/>
                <a:cs typeface="Oranienbaum"/>
                <a:sym typeface="Oranienbaum"/>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ONE_COLUMN_TEXT_1_2">
    <p:spTree>
      <p:nvGrpSpPr>
        <p:cNvPr id="251" name="Shape 251"/>
        <p:cNvGrpSpPr/>
        <p:nvPr/>
      </p:nvGrpSpPr>
      <p:grpSpPr>
        <a:xfrm>
          <a:off x="0" y="0"/>
          <a:ext cx="0" cy="0"/>
          <a:chOff x="0" y="0"/>
          <a:chExt cx="0" cy="0"/>
        </a:xfrm>
      </p:grpSpPr>
      <p:grpSp>
        <p:nvGrpSpPr>
          <p:cNvPr id="252" name="Google Shape;252;p31"/>
          <p:cNvGrpSpPr/>
          <p:nvPr/>
        </p:nvGrpSpPr>
        <p:grpSpPr>
          <a:xfrm>
            <a:off x="116074" y="58479"/>
            <a:ext cx="8921627" cy="5033415"/>
            <a:chOff x="116074" y="58479"/>
            <a:chExt cx="8921627" cy="5033415"/>
          </a:xfrm>
        </p:grpSpPr>
        <p:sp>
          <p:nvSpPr>
            <p:cNvPr id="253" name="Google Shape;253;p31"/>
            <p:cNvSpPr/>
            <p:nvPr/>
          </p:nvSpPr>
          <p:spPr>
            <a:xfrm>
              <a:off x="333900" y="268500"/>
              <a:ext cx="8476200" cy="460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1"/>
            <p:cNvSpPr/>
            <p:nvPr/>
          </p:nvSpPr>
          <p:spPr>
            <a:xfrm rot="5400000">
              <a:off x="348124" y="-49179"/>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p:nvPr/>
          </p:nvSpPr>
          <p:spPr>
            <a:xfrm rot="10800000">
              <a:off x="8600399" y="155771"/>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1"/>
            <p:cNvSpPr/>
            <p:nvPr/>
          </p:nvSpPr>
          <p:spPr>
            <a:xfrm flipH="1" rot="-5400000">
              <a:off x="8376924" y="4546933"/>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1"/>
            <p:cNvSpPr/>
            <p:nvPr/>
          </p:nvSpPr>
          <p:spPr>
            <a:xfrm>
              <a:off x="116074" y="4317271"/>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59" name="Google Shape;259;p31"/>
          <p:cNvSpPr txBox="1"/>
          <p:nvPr>
            <p:ph idx="1" type="subTitle"/>
          </p:nvPr>
        </p:nvSpPr>
        <p:spPr>
          <a:xfrm>
            <a:off x="719988" y="3671225"/>
            <a:ext cx="2370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60" name="Google Shape;260;p31"/>
          <p:cNvSpPr txBox="1"/>
          <p:nvPr>
            <p:ph idx="2" type="subTitle"/>
          </p:nvPr>
        </p:nvSpPr>
        <p:spPr>
          <a:xfrm>
            <a:off x="719988" y="3203325"/>
            <a:ext cx="2370000" cy="53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Oranienbaum"/>
              <a:buNone/>
              <a:defRPr b="1" sz="2800">
                <a:latin typeface="Oranienbaum"/>
                <a:ea typeface="Oranienbaum"/>
                <a:cs typeface="Oranienbaum"/>
                <a:sym typeface="Oranienbaum"/>
              </a:defRPr>
            </a:lvl1pPr>
            <a:lvl2pPr lvl="1" rtl="0" algn="ctr">
              <a:spcBef>
                <a:spcPts val="0"/>
              </a:spcBef>
              <a:spcAft>
                <a:spcPts val="0"/>
              </a:spcAft>
              <a:buSzPts val="3000"/>
              <a:buFont typeface="Oranienbaum"/>
              <a:buNone/>
              <a:defRPr sz="3000">
                <a:latin typeface="Oranienbaum"/>
                <a:ea typeface="Oranienbaum"/>
                <a:cs typeface="Oranienbaum"/>
                <a:sym typeface="Oranienbaum"/>
              </a:defRPr>
            </a:lvl2pPr>
            <a:lvl3pPr lvl="2" rtl="0" algn="ctr">
              <a:spcBef>
                <a:spcPts val="0"/>
              </a:spcBef>
              <a:spcAft>
                <a:spcPts val="0"/>
              </a:spcAft>
              <a:buSzPts val="3000"/>
              <a:buFont typeface="Oranienbaum"/>
              <a:buNone/>
              <a:defRPr sz="3000">
                <a:latin typeface="Oranienbaum"/>
                <a:ea typeface="Oranienbaum"/>
                <a:cs typeface="Oranienbaum"/>
                <a:sym typeface="Oranienbaum"/>
              </a:defRPr>
            </a:lvl3pPr>
            <a:lvl4pPr lvl="3" rtl="0" algn="ctr">
              <a:spcBef>
                <a:spcPts val="0"/>
              </a:spcBef>
              <a:spcAft>
                <a:spcPts val="0"/>
              </a:spcAft>
              <a:buSzPts val="3000"/>
              <a:buFont typeface="Oranienbaum"/>
              <a:buNone/>
              <a:defRPr sz="3000">
                <a:latin typeface="Oranienbaum"/>
                <a:ea typeface="Oranienbaum"/>
                <a:cs typeface="Oranienbaum"/>
                <a:sym typeface="Oranienbaum"/>
              </a:defRPr>
            </a:lvl4pPr>
            <a:lvl5pPr lvl="4" rtl="0" algn="ctr">
              <a:spcBef>
                <a:spcPts val="0"/>
              </a:spcBef>
              <a:spcAft>
                <a:spcPts val="0"/>
              </a:spcAft>
              <a:buSzPts val="3000"/>
              <a:buFont typeface="Oranienbaum"/>
              <a:buNone/>
              <a:defRPr sz="3000">
                <a:latin typeface="Oranienbaum"/>
                <a:ea typeface="Oranienbaum"/>
                <a:cs typeface="Oranienbaum"/>
                <a:sym typeface="Oranienbaum"/>
              </a:defRPr>
            </a:lvl5pPr>
            <a:lvl6pPr lvl="5" rtl="0" algn="ctr">
              <a:spcBef>
                <a:spcPts val="0"/>
              </a:spcBef>
              <a:spcAft>
                <a:spcPts val="0"/>
              </a:spcAft>
              <a:buSzPts val="3000"/>
              <a:buFont typeface="Oranienbaum"/>
              <a:buNone/>
              <a:defRPr sz="3000">
                <a:latin typeface="Oranienbaum"/>
                <a:ea typeface="Oranienbaum"/>
                <a:cs typeface="Oranienbaum"/>
                <a:sym typeface="Oranienbaum"/>
              </a:defRPr>
            </a:lvl6pPr>
            <a:lvl7pPr lvl="6" rtl="0" algn="ctr">
              <a:spcBef>
                <a:spcPts val="0"/>
              </a:spcBef>
              <a:spcAft>
                <a:spcPts val="0"/>
              </a:spcAft>
              <a:buSzPts val="3000"/>
              <a:buFont typeface="Oranienbaum"/>
              <a:buNone/>
              <a:defRPr sz="3000">
                <a:latin typeface="Oranienbaum"/>
                <a:ea typeface="Oranienbaum"/>
                <a:cs typeface="Oranienbaum"/>
                <a:sym typeface="Oranienbaum"/>
              </a:defRPr>
            </a:lvl7pPr>
            <a:lvl8pPr lvl="7" rtl="0" algn="ctr">
              <a:spcBef>
                <a:spcPts val="0"/>
              </a:spcBef>
              <a:spcAft>
                <a:spcPts val="0"/>
              </a:spcAft>
              <a:buSzPts val="3000"/>
              <a:buFont typeface="Oranienbaum"/>
              <a:buNone/>
              <a:defRPr sz="3000">
                <a:latin typeface="Oranienbaum"/>
                <a:ea typeface="Oranienbaum"/>
                <a:cs typeface="Oranienbaum"/>
                <a:sym typeface="Oranienbaum"/>
              </a:defRPr>
            </a:lvl8pPr>
            <a:lvl9pPr lvl="8" rtl="0" algn="ctr">
              <a:spcBef>
                <a:spcPts val="0"/>
              </a:spcBef>
              <a:spcAft>
                <a:spcPts val="0"/>
              </a:spcAft>
              <a:buSzPts val="3000"/>
              <a:buFont typeface="Oranienbaum"/>
              <a:buNone/>
              <a:defRPr sz="3000">
                <a:latin typeface="Oranienbaum"/>
                <a:ea typeface="Oranienbaum"/>
                <a:cs typeface="Oranienbaum"/>
                <a:sym typeface="Oranienbaum"/>
              </a:defRPr>
            </a:lvl9pPr>
          </a:lstStyle>
          <a:p/>
        </p:txBody>
      </p:sp>
      <p:sp>
        <p:nvSpPr>
          <p:cNvPr id="261" name="Google Shape;261;p31"/>
          <p:cNvSpPr txBox="1"/>
          <p:nvPr>
            <p:ph idx="3" type="subTitle"/>
          </p:nvPr>
        </p:nvSpPr>
        <p:spPr>
          <a:xfrm>
            <a:off x="3389427" y="3671225"/>
            <a:ext cx="2370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62" name="Google Shape;262;p31"/>
          <p:cNvSpPr txBox="1"/>
          <p:nvPr>
            <p:ph idx="4" type="subTitle"/>
          </p:nvPr>
        </p:nvSpPr>
        <p:spPr>
          <a:xfrm>
            <a:off x="3389427" y="3203325"/>
            <a:ext cx="2370000" cy="53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Oranienbaum"/>
              <a:buNone/>
              <a:defRPr b="1" sz="2800">
                <a:latin typeface="Oranienbaum"/>
                <a:ea typeface="Oranienbaum"/>
                <a:cs typeface="Oranienbaum"/>
                <a:sym typeface="Oranienbaum"/>
              </a:defRPr>
            </a:lvl1pPr>
            <a:lvl2pPr lvl="1" rtl="0" algn="ctr">
              <a:spcBef>
                <a:spcPts val="0"/>
              </a:spcBef>
              <a:spcAft>
                <a:spcPts val="0"/>
              </a:spcAft>
              <a:buSzPts val="3000"/>
              <a:buFont typeface="Oranienbaum"/>
              <a:buNone/>
              <a:defRPr sz="3000">
                <a:latin typeface="Oranienbaum"/>
                <a:ea typeface="Oranienbaum"/>
                <a:cs typeface="Oranienbaum"/>
                <a:sym typeface="Oranienbaum"/>
              </a:defRPr>
            </a:lvl2pPr>
            <a:lvl3pPr lvl="2" rtl="0" algn="ctr">
              <a:spcBef>
                <a:spcPts val="0"/>
              </a:spcBef>
              <a:spcAft>
                <a:spcPts val="0"/>
              </a:spcAft>
              <a:buSzPts val="3000"/>
              <a:buFont typeface="Oranienbaum"/>
              <a:buNone/>
              <a:defRPr sz="3000">
                <a:latin typeface="Oranienbaum"/>
                <a:ea typeface="Oranienbaum"/>
                <a:cs typeface="Oranienbaum"/>
                <a:sym typeface="Oranienbaum"/>
              </a:defRPr>
            </a:lvl3pPr>
            <a:lvl4pPr lvl="3" rtl="0" algn="ctr">
              <a:spcBef>
                <a:spcPts val="0"/>
              </a:spcBef>
              <a:spcAft>
                <a:spcPts val="0"/>
              </a:spcAft>
              <a:buSzPts val="3000"/>
              <a:buFont typeface="Oranienbaum"/>
              <a:buNone/>
              <a:defRPr sz="3000">
                <a:latin typeface="Oranienbaum"/>
                <a:ea typeface="Oranienbaum"/>
                <a:cs typeface="Oranienbaum"/>
                <a:sym typeface="Oranienbaum"/>
              </a:defRPr>
            </a:lvl4pPr>
            <a:lvl5pPr lvl="4" rtl="0" algn="ctr">
              <a:spcBef>
                <a:spcPts val="0"/>
              </a:spcBef>
              <a:spcAft>
                <a:spcPts val="0"/>
              </a:spcAft>
              <a:buSzPts val="3000"/>
              <a:buFont typeface="Oranienbaum"/>
              <a:buNone/>
              <a:defRPr sz="3000">
                <a:latin typeface="Oranienbaum"/>
                <a:ea typeface="Oranienbaum"/>
                <a:cs typeface="Oranienbaum"/>
                <a:sym typeface="Oranienbaum"/>
              </a:defRPr>
            </a:lvl5pPr>
            <a:lvl6pPr lvl="5" rtl="0" algn="ctr">
              <a:spcBef>
                <a:spcPts val="0"/>
              </a:spcBef>
              <a:spcAft>
                <a:spcPts val="0"/>
              </a:spcAft>
              <a:buSzPts val="3000"/>
              <a:buFont typeface="Oranienbaum"/>
              <a:buNone/>
              <a:defRPr sz="3000">
                <a:latin typeface="Oranienbaum"/>
                <a:ea typeface="Oranienbaum"/>
                <a:cs typeface="Oranienbaum"/>
                <a:sym typeface="Oranienbaum"/>
              </a:defRPr>
            </a:lvl6pPr>
            <a:lvl7pPr lvl="6" rtl="0" algn="ctr">
              <a:spcBef>
                <a:spcPts val="0"/>
              </a:spcBef>
              <a:spcAft>
                <a:spcPts val="0"/>
              </a:spcAft>
              <a:buSzPts val="3000"/>
              <a:buFont typeface="Oranienbaum"/>
              <a:buNone/>
              <a:defRPr sz="3000">
                <a:latin typeface="Oranienbaum"/>
                <a:ea typeface="Oranienbaum"/>
                <a:cs typeface="Oranienbaum"/>
                <a:sym typeface="Oranienbaum"/>
              </a:defRPr>
            </a:lvl7pPr>
            <a:lvl8pPr lvl="7" rtl="0" algn="ctr">
              <a:spcBef>
                <a:spcPts val="0"/>
              </a:spcBef>
              <a:spcAft>
                <a:spcPts val="0"/>
              </a:spcAft>
              <a:buSzPts val="3000"/>
              <a:buFont typeface="Oranienbaum"/>
              <a:buNone/>
              <a:defRPr sz="3000">
                <a:latin typeface="Oranienbaum"/>
                <a:ea typeface="Oranienbaum"/>
                <a:cs typeface="Oranienbaum"/>
                <a:sym typeface="Oranienbaum"/>
              </a:defRPr>
            </a:lvl8pPr>
            <a:lvl9pPr lvl="8" rtl="0" algn="ctr">
              <a:spcBef>
                <a:spcPts val="0"/>
              </a:spcBef>
              <a:spcAft>
                <a:spcPts val="0"/>
              </a:spcAft>
              <a:buSzPts val="3000"/>
              <a:buFont typeface="Oranienbaum"/>
              <a:buNone/>
              <a:defRPr sz="3000">
                <a:latin typeface="Oranienbaum"/>
                <a:ea typeface="Oranienbaum"/>
                <a:cs typeface="Oranienbaum"/>
                <a:sym typeface="Oranienbaum"/>
              </a:defRPr>
            </a:lvl9pPr>
          </a:lstStyle>
          <a:p/>
        </p:txBody>
      </p:sp>
      <p:sp>
        <p:nvSpPr>
          <p:cNvPr id="263" name="Google Shape;263;p31"/>
          <p:cNvSpPr txBox="1"/>
          <p:nvPr>
            <p:ph idx="5" type="subTitle"/>
          </p:nvPr>
        </p:nvSpPr>
        <p:spPr>
          <a:xfrm>
            <a:off x="6053969" y="3671225"/>
            <a:ext cx="2370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264" name="Google Shape;264;p31"/>
          <p:cNvSpPr txBox="1"/>
          <p:nvPr>
            <p:ph idx="6" type="subTitle"/>
          </p:nvPr>
        </p:nvSpPr>
        <p:spPr>
          <a:xfrm>
            <a:off x="6053969" y="3203325"/>
            <a:ext cx="2370000" cy="53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Font typeface="Oranienbaum"/>
              <a:buNone/>
              <a:defRPr b="1" sz="2800">
                <a:latin typeface="Oranienbaum"/>
                <a:ea typeface="Oranienbaum"/>
                <a:cs typeface="Oranienbaum"/>
                <a:sym typeface="Oranienbaum"/>
              </a:defRPr>
            </a:lvl1pPr>
            <a:lvl2pPr lvl="1" rtl="0" algn="ctr">
              <a:spcBef>
                <a:spcPts val="0"/>
              </a:spcBef>
              <a:spcAft>
                <a:spcPts val="0"/>
              </a:spcAft>
              <a:buSzPts val="3000"/>
              <a:buFont typeface="Oranienbaum"/>
              <a:buNone/>
              <a:defRPr sz="3000">
                <a:latin typeface="Oranienbaum"/>
                <a:ea typeface="Oranienbaum"/>
                <a:cs typeface="Oranienbaum"/>
                <a:sym typeface="Oranienbaum"/>
              </a:defRPr>
            </a:lvl2pPr>
            <a:lvl3pPr lvl="2" rtl="0" algn="ctr">
              <a:spcBef>
                <a:spcPts val="0"/>
              </a:spcBef>
              <a:spcAft>
                <a:spcPts val="0"/>
              </a:spcAft>
              <a:buSzPts val="3000"/>
              <a:buFont typeface="Oranienbaum"/>
              <a:buNone/>
              <a:defRPr sz="3000">
                <a:latin typeface="Oranienbaum"/>
                <a:ea typeface="Oranienbaum"/>
                <a:cs typeface="Oranienbaum"/>
                <a:sym typeface="Oranienbaum"/>
              </a:defRPr>
            </a:lvl3pPr>
            <a:lvl4pPr lvl="3" rtl="0" algn="ctr">
              <a:spcBef>
                <a:spcPts val="0"/>
              </a:spcBef>
              <a:spcAft>
                <a:spcPts val="0"/>
              </a:spcAft>
              <a:buSzPts val="3000"/>
              <a:buFont typeface="Oranienbaum"/>
              <a:buNone/>
              <a:defRPr sz="3000">
                <a:latin typeface="Oranienbaum"/>
                <a:ea typeface="Oranienbaum"/>
                <a:cs typeface="Oranienbaum"/>
                <a:sym typeface="Oranienbaum"/>
              </a:defRPr>
            </a:lvl4pPr>
            <a:lvl5pPr lvl="4" rtl="0" algn="ctr">
              <a:spcBef>
                <a:spcPts val="0"/>
              </a:spcBef>
              <a:spcAft>
                <a:spcPts val="0"/>
              </a:spcAft>
              <a:buSzPts val="3000"/>
              <a:buFont typeface="Oranienbaum"/>
              <a:buNone/>
              <a:defRPr sz="3000">
                <a:latin typeface="Oranienbaum"/>
                <a:ea typeface="Oranienbaum"/>
                <a:cs typeface="Oranienbaum"/>
                <a:sym typeface="Oranienbaum"/>
              </a:defRPr>
            </a:lvl5pPr>
            <a:lvl6pPr lvl="5" rtl="0" algn="ctr">
              <a:spcBef>
                <a:spcPts val="0"/>
              </a:spcBef>
              <a:spcAft>
                <a:spcPts val="0"/>
              </a:spcAft>
              <a:buSzPts val="3000"/>
              <a:buFont typeface="Oranienbaum"/>
              <a:buNone/>
              <a:defRPr sz="3000">
                <a:latin typeface="Oranienbaum"/>
                <a:ea typeface="Oranienbaum"/>
                <a:cs typeface="Oranienbaum"/>
                <a:sym typeface="Oranienbaum"/>
              </a:defRPr>
            </a:lvl6pPr>
            <a:lvl7pPr lvl="6" rtl="0" algn="ctr">
              <a:spcBef>
                <a:spcPts val="0"/>
              </a:spcBef>
              <a:spcAft>
                <a:spcPts val="0"/>
              </a:spcAft>
              <a:buSzPts val="3000"/>
              <a:buFont typeface="Oranienbaum"/>
              <a:buNone/>
              <a:defRPr sz="3000">
                <a:latin typeface="Oranienbaum"/>
                <a:ea typeface="Oranienbaum"/>
                <a:cs typeface="Oranienbaum"/>
                <a:sym typeface="Oranienbaum"/>
              </a:defRPr>
            </a:lvl7pPr>
            <a:lvl8pPr lvl="7" rtl="0" algn="ctr">
              <a:spcBef>
                <a:spcPts val="0"/>
              </a:spcBef>
              <a:spcAft>
                <a:spcPts val="0"/>
              </a:spcAft>
              <a:buSzPts val="3000"/>
              <a:buFont typeface="Oranienbaum"/>
              <a:buNone/>
              <a:defRPr sz="3000">
                <a:latin typeface="Oranienbaum"/>
                <a:ea typeface="Oranienbaum"/>
                <a:cs typeface="Oranienbaum"/>
                <a:sym typeface="Oranienbaum"/>
              </a:defRPr>
            </a:lvl8pPr>
            <a:lvl9pPr lvl="8" rtl="0" algn="ctr">
              <a:spcBef>
                <a:spcPts val="0"/>
              </a:spcBef>
              <a:spcAft>
                <a:spcPts val="0"/>
              </a:spcAft>
              <a:buSzPts val="3000"/>
              <a:buFont typeface="Oranienbaum"/>
              <a:buNone/>
              <a:defRPr sz="3000">
                <a:latin typeface="Oranienbaum"/>
                <a:ea typeface="Oranienbaum"/>
                <a:cs typeface="Oranienbaum"/>
                <a:sym typeface="Oranienbaum"/>
              </a:defRPr>
            </a:lvl9pPr>
          </a:lstStyle>
          <a:p/>
        </p:txBody>
      </p:sp>
      <p:sp>
        <p:nvSpPr>
          <p:cNvPr id="265" name="Google Shape;265;p31"/>
          <p:cNvSpPr txBox="1"/>
          <p:nvPr>
            <p:ph hasCustomPrompt="1" idx="7" type="title"/>
          </p:nvPr>
        </p:nvSpPr>
        <p:spPr>
          <a:xfrm>
            <a:off x="719988" y="1707275"/>
            <a:ext cx="2370000" cy="10458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66" name="Google Shape;266;p31"/>
          <p:cNvSpPr txBox="1"/>
          <p:nvPr>
            <p:ph hasCustomPrompt="1" idx="8" type="title"/>
          </p:nvPr>
        </p:nvSpPr>
        <p:spPr>
          <a:xfrm>
            <a:off x="3389427" y="1707275"/>
            <a:ext cx="2370000" cy="10458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67" name="Google Shape;267;p31"/>
          <p:cNvSpPr txBox="1"/>
          <p:nvPr>
            <p:ph hasCustomPrompt="1" idx="9" type="title"/>
          </p:nvPr>
        </p:nvSpPr>
        <p:spPr>
          <a:xfrm>
            <a:off x="6053969" y="1707275"/>
            <a:ext cx="2370000" cy="10458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_1_1">
    <p:spTree>
      <p:nvGrpSpPr>
        <p:cNvPr id="268" name="Shape 268"/>
        <p:cNvGrpSpPr/>
        <p:nvPr/>
      </p:nvGrpSpPr>
      <p:grpSpPr>
        <a:xfrm>
          <a:off x="0" y="0"/>
          <a:ext cx="0" cy="0"/>
          <a:chOff x="0" y="0"/>
          <a:chExt cx="0" cy="0"/>
        </a:xfrm>
      </p:grpSpPr>
      <p:grpSp>
        <p:nvGrpSpPr>
          <p:cNvPr id="269" name="Google Shape;269;p32"/>
          <p:cNvGrpSpPr/>
          <p:nvPr/>
        </p:nvGrpSpPr>
        <p:grpSpPr>
          <a:xfrm>
            <a:off x="116074" y="58479"/>
            <a:ext cx="8921627" cy="5033415"/>
            <a:chOff x="116074" y="58479"/>
            <a:chExt cx="8921627" cy="5033415"/>
          </a:xfrm>
        </p:grpSpPr>
        <p:sp>
          <p:nvSpPr>
            <p:cNvPr id="270" name="Google Shape;270;p32"/>
            <p:cNvSpPr/>
            <p:nvPr/>
          </p:nvSpPr>
          <p:spPr>
            <a:xfrm>
              <a:off x="333900" y="268500"/>
              <a:ext cx="8476200" cy="460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2"/>
            <p:cNvSpPr/>
            <p:nvPr/>
          </p:nvSpPr>
          <p:spPr>
            <a:xfrm rot="5400000">
              <a:off x="348124" y="-49179"/>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2"/>
            <p:cNvSpPr/>
            <p:nvPr/>
          </p:nvSpPr>
          <p:spPr>
            <a:xfrm rot="10800000">
              <a:off x="8600399" y="155771"/>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2"/>
            <p:cNvSpPr/>
            <p:nvPr/>
          </p:nvSpPr>
          <p:spPr>
            <a:xfrm flipH="1" rot="-5400000">
              <a:off x="8376924" y="4546933"/>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2"/>
            <p:cNvSpPr/>
            <p:nvPr/>
          </p:nvSpPr>
          <p:spPr>
            <a:xfrm>
              <a:off x="116074" y="4317271"/>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6" name="Google Shape;276;p32"/>
          <p:cNvSpPr txBox="1"/>
          <p:nvPr>
            <p:ph idx="1" type="subTitle"/>
          </p:nvPr>
        </p:nvSpPr>
        <p:spPr>
          <a:xfrm>
            <a:off x="1385225" y="2356575"/>
            <a:ext cx="3088200" cy="1197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77" name="Shape 277"/>
        <p:cNvGrpSpPr/>
        <p:nvPr/>
      </p:nvGrpSpPr>
      <p:grpSpPr>
        <a:xfrm>
          <a:off x="0" y="0"/>
          <a:ext cx="0" cy="0"/>
          <a:chOff x="0" y="0"/>
          <a:chExt cx="0" cy="0"/>
        </a:xfrm>
      </p:grpSpPr>
      <p:sp>
        <p:nvSpPr>
          <p:cNvPr id="278" name="Google Shape;278;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279" name="Google Shape;279;p33"/>
          <p:cNvGrpSpPr/>
          <p:nvPr/>
        </p:nvGrpSpPr>
        <p:grpSpPr>
          <a:xfrm>
            <a:off x="116074" y="58479"/>
            <a:ext cx="8921627" cy="5033415"/>
            <a:chOff x="116074" y="58479"/>
            <a:chExt cx="8921627" cy="5033415"/>
          </a:xfrm>
        </p:grpSpPr>
        <p:sp>
          <p:nvSpPr>
            <p:cNvPr id="280" name="Google Shape;280;p33"/>
            <p:cNvSpPr/>
            <p:nvPr/>
          </p:nvSpPr>
          <p:spPr>
            <a:xfrm>
              <a:off x="333900" y="268500"/>
              <a:ext cx="8476200" cy="460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3"/>
            <p:cNvSpPr/>
            <p:nvPr/>
          </p:nvSpPr>
          <p:spPr>
            <a:xfrm rot="5400000">
              <a:off x="348124" y="-49179"/>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p:nvPr/>
          </p:nvSpPr>
          <p:spPr>
            <a:xfrm rot="10800000">
              <a:off x="8600399" y="155771"/>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3"/>
            <p:cNvSpPr/>
            <p:nvPr/>
          </p:nvSpPr>
          <p:spPr>
            <a:xfrm flipH="1" rot="-5400000">
              <a:off x="8376924" y="4546933"/>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3"/>
            <p:cNvSpPr/>
            <p:nvPr/>
          </p:nvSpPr>
          <p:spPr>
            <a:xfrm>
              <a:off x="116074" y="4317271"/>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ONLY_1_1">
    <p:spTree>
      <p:nvGrpSpPr>
        <p:cNvPr id="285" name="Shape 285"/>
        <p:cNvGrpSpPr/>
        <p:nvPr/>
      </p:nvGrpSpPr>
      <p:grpSpPr>
        <a:xfrm>
          <a:off x="0" y="0"/>
          <a:ext cx="0" cy="0"/>
          <a:chOff x="0" y="0"/>
          <a:chExt cx="0" cy="0"/>
        </a:xfrm>
      </p:grpSpPr>
      <p:sp>
        <p:nvSpPr>
          <p:cNvPr id="286" name="Google Shape;286;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287" name="Google Shape;287;p34"/>
          <p:cNvGrpSpPr/>
          <p:nvPr/>
        </p:nvGrpSpPr>
        <p:grpSpPr>
          <a:xfrm>
            <a:off x="116074" y="58479"/>
            <a:ext cx="8921627" cy="5033415"/>
            <a:chOff x="116074" y="58479"/>
            <a:chExt cx="8921627" cy="5033415"/>
          </a:xfrm>
        </p:grpSpPr>
        <p:sp>
          <p:nvSpPr>
            <p:cNvPr id="288" name="Google Shape;288;p34"/>
            <p:cNvSpPr/>
            <p:nvPr/>
          </p:nvSpPr>
          <p:spPr>
            <a:xfrm>
              <a:off x="333900" y="268500"/>
              <a:ext cx="8476200" cy="460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4"/>
            <p:cNvSpPr/>
            <p:nvPr/>
          </p:nvSpPr>
          <p:spPr>
            <a:xfrm rot="5400000">
              <a:off x="348124" y="-49179"/>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p:nvPr/>
          </p:nvSpPr>
          <p:spPr>
            <a:xfrm rot="10800000">
              <a:off x="8600399" y="155771"/>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p:nvPr/>
          </p:nvSpPr>
          <p:spPr>
            <a:xfrm flipH="1" rot="-5400000">
              <a:off x="8376924" y="4546933"/>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4"/>
            <p:cNvSpPr/>
            <p:nvPr/>
          </p:nvSpPr>
          <p:spPr>
            <a:xfrm>
              <a:off x="116074" y="4317271"/>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34"/>
          <p:cNvSpPr txBox="1"/>
          <p:nvPr>
            <p:ph idx="1" type="subTitle"/>
          </p:nvPr>
        </p:nvSpPr>
        <p:spPr>
          <a:xfrm>
            <a:off x="1189850" y="2186950"/>
            <a:ext cx="2815500" cy="1239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ONLY_2">
    <p:spTree>
      <p:nvGrpSpPr>
        <p:cNvPr id="294" name="Shape 294"/>
        <p:cNvGrpSpPr/>
        <p:nvPr/>
      </p:nvGrpSpPr>
      <p:grpSpPr>
        <a:xfrm>
          <a:off x="0" y="0"/>
          <a:ext cx="0" cy="0"/>
          <a:chOff x="0" y="0"/>
          <a:chExt cx="0" cy="0"/>
        </a:xfrm>
      </p:grpSpPr>
      <p:sp>
        <p:nvSpPr>
          <p:cNvPr id="295" name="Google Shape;295;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96" name="Google Shape;296;p35"/>
          <p:cNvSpPr/>
          <p:nvPr/>
        </p:nvSpPr>
        <p:spPr>
          <a:xfrm>
            <a:off x="333900" y="268500"/>
            <a:ext cx="8476200" cy="460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5"/>
          <p:cNvSpPr/>
          <p:nvPr/>
        </p:nvSpPr>
        <p:spPr>
          <a:xfrm rot="5400000">
            <a:off x="491572" y="4393720"/>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5"/>
          <p:cNvSpPr/>
          <p:nvPr/>
        </p:nvSpPr>
        <p:spPr>
          <a:xfrm rot="-5400000">
            <a:off x="8195572" y="-202380"/>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5"/>
          <p:cNvSpPr/>
          <p:nvPr/>
        </p:nvSpPr>
        <p:spPr>
          <a:xfrm rot="10800000">
            <a:off x="111672" y="193445"/>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5"/>
          <p:cNvSpPr/>
          <p:nvPr/>
        </p:nvSpPr>
        <p:spPr>
          <a:xfrm>
            <a:off x="8590622" y="4028695"/>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5"/>
          <p:cNvSpPr txBox="1"/>
          <p:nvPr>
            <p:ph idx="1" type="subTitle"/>
          </p:nvPr>
        </p:nvSpPr>
        <p:spPr>
          <a:xfrm>
            <a:off x="5146550" y="2186950"/>
            <a:ext cx="2815500" cy="1239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302" name="Shape 302"/>
        <p:cNvGrpSpPr/>
        <p:nvPr/>
      </p:nvGrpSpPr>
      <p:grpSpPr>
        <a:xfrm>
          <a:off x="0" y="0"/>
          <a:ext cx="0" cy="0"/>
          <a:chOff x="0" y="0"/>
          <a:chExt cx="0" cy="0"/>
        </a:xfrm>
      </p:grpSpPr>
      <p:sp>
        <p:nvSpPr>
          <p:cNvPr id="303" name="Google Shape;303;p36"/>
          <p:cNvSpPr txBox="1"/>
          <p:nvPr>
            <p:ph type="title"/>
          </p:nvPr>
        </p:nvSpPr>
        <p:spPr>
          <a:xfrm>
            <a:off x="1010350" y="2659450"/>
            <a:ext cx="3185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04" name="Google Shape;304;p36"/>
          <p:cNvSpPr txBox="1"/>
          <p:nvPr>
            <p:ph hasCustomPrompt="1" idx="2" type="title"/>
          </p:nvPr>
        </p:nvSpPr>
        <p:spPr>
          <a:xfrm>
            <a:off x="1010350" y="887025"/>
            <a:ext cx="3185400" cy="1963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305" name="Google Shape;305;p36"/>
          <p:cNvSpPr txBox="1"/>
          <p:nvPr>
            <p:ph idx="1" type="subTitle"/>
          </p:nvPr>
        </p:nvSpPr>
        <p:spPr>
          <a:xfrm>
            <a:off x="1330600" y="3499575"/>
            <a:ext cx="2544900" cy="75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306" name="Google Shape;306;p36"/>
          <p:cNvSpPr/>
          <p:nvPr/>
        </p:nvSpPr>
        <p:spPr>
          <a:xfrm>
            <a:off x="333900" y="268500"/>
            <a:ext cx="8476200" cy="460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6"/>
          <p:cNvSpPr/>
          <p:nvPr/>
        </p:nvSpPr>
        <p:spPr>
          <a:xfrm>
            <a:off x="209625" y="144000"/>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6"/>
          <p:cNvSpPr/>
          <p:nvPr/>
        </p:nvSpPr>
        <p:spPr>
          <a:xfrm>
            <a:off x="209625" y="4751825"/>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6"/>
          <p:cNvSpPr/>
          <p:nvPr/>
        </p:nvSpPr>
        <p:spPr>
          <a:xfrm>
            <a:off x="8686100" y="144000"/>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6"/>
          <p:cNvSpPr/>
          <p:nvPr/>
        </p:nvSpPr>
        <p:spPr>
          <a:xfrm>
            <a:off x="8686100" y="4751825"/>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6"/>
          <p:cNvSpPr/>
          <p:nvPr/>
        </p:nvSpPr>
        <p:spPr>
          <a:xfrm flipH="1">
            <a:off x="4554352" y="1034100"/>
            <a:ext cx="2298696" cy="5825846"/>
          </a:xfrm>
          <a:custGeom>
            <a:rect b="b" l="l" r="r" t="t"/>
            <a:pathLst>
              <a:path extrusionOk="0" h="40711" w="16063">
                <a:moveTo>
                  <a:pt x="8329" y="1"/>
                </a:moveTo>
                <a:cubicBezTo>
                  <a:pt x="7856" y="1"/>
                  <a:pt x="7503" y="14"/>
                  <a:pt x="7260" y="55"/>
                </a:cubicBezTo>
                <a:cubicBezTo>
                  <a:pt x="6704" y="163"/>
                  <a:pt x="6839" y="407"/>
                  <a:pt x="6921" y="515"/>
                </a:cubicBezTo>
                <a:cubicBezTo>
                  <a:pt x="7056" y="718"/>
                  <a:pt x="7233" y="976"/>
                  <a:pt x="7408" y="1219"/>
                </a:cubicBezTo>
                <a:cubicBezTo>
                  <a:pt x="7720" y="1693"/>
                  <a:pt x="7639" y="1842"/>
                  <a:pt x="7585" y="1910"/>
                </a:cubicBezTo>
                <a:cubicBezTo>
                  <a:pt x="7567" y="1927"/>
                  <a:pt x="7543" y="1935"/>
                  <a:pt x="7514" y="1935"/>
                </a:cubicBezTo>
                <a:cubicBezTo>
                  <a:pt x="7319" y="1935"/>
                  <a:pt x="6899" y="1580"/>
                  <a:pt x="6664" y="1368"/>
                </a:cubicBezTo>
                <a:cubicBezTo>
                  <a:pt x="6522" y="1248"/>
                  <a:pt x="6391" y="1168"/>
                  <a:pt x="6299" y="1168"/>
                </a:cubicBezTo>
                <a:cubicBezTo>
                  <a:pt x="6215" y="1168"/>
                  <a:pt x="6162" y="1234"/>
                  <a:pt x="6162" y="1395"/>
                </a:cubicBezTo>
                <a:lnTo>
                  <a:pt x="6162" y="3697"/>
                </a:lnTo>
                <a:cubicBezTo>
                  <a:pt x="6162" y="3831"/>
                  <a:pt x="6213" y="3906"/>
                  <a:pt x="6319" y="3906"/>
                </a:cubicBezTo>
                <a:cubicBezTo>
                  <a:pt x="6417" y="3906"/>
                  <a:pt x="6562" y="3841"/>
                  <a:pt x="6758" y="3697"/>
                </a:cubicBezTo>
                <a:cubicBezTo>
                  <a:pt x="7116" y="3427"/>
                  <a:pt x="7413" y="3207"/>
                  <a:pt x="7532" y="3207"/>
                </a:cubicBezTo>
                <a:cubicBezTo>
                  <a:pt x="7561" y="3207"/>
                  <a:pt x="7579" y="3221"/>
                  <a:pt x="7585" y="3251"/>
                </a:cubicBezTo>
                <a:cubicBezTo>
                  <a:pt x="7598" y="3413"/>
                  <a:pt x="7598" y="3549"/>
                  <a:pt x="7462" y="3711"/>
                </a:cubicBezTo>
                <a:cubicBezTo>
                  <a:pt x="7341" y="3860"/>
                  <a:pt x="7056" y="4158"/>
                  <a:pt x="6866" y="4388"/>
                </a:cubicBezTo>
                <a:cubicBezTo>
                  <a:pt x="6610" y="4699"/>
                  <a:pt x="6812" y="4768"/>
                  <a:pt x="6893" y="4768"/>
                </a:cubicBezTo>
                <a:lnTo>
                  <a:pt x="7354" y="4768"/>
                </a:lnTo>
                <a:lnTo>
                  <a:pt x="7354" y="4808"/>
                </a:lnTo>
                <a:lnTo>
                  <a:pt x="7354" y="5309"/>
                </a:lnTo>
                <a:cubicBezTo>
                  <a:pt x="6880" y="5391"/>
                  <a:pt x="6704" y="6041"/>
                  <a:pt x="7124" y="6230"/>
                </a:cubicBezTo>
                <a:cubicBezTo>
                  <a:pt x="7124" y="6230"/>
                  <a:pt x="3468" y="6691"/>
                  <a:pt x="3427" y="7300"/>
                </a:cubicBezTo>
                <a:cubicBezTo>
                  <a:pt x="3414" y="7747"/>
                  <a:pt x="4564" y="10089"/>
                  <a:pt x="5255" y="11702"/>
                </a:cubicBezTo>
                <a:lnTo>
                  <a:pt x="5255" y="11687"/>
                </a:lnTo>
                <a:cubicBezTo>
                  <a:pt x="5553" y="12365"/>
                  <a:pt x="5702" y="12839"/>
                  <a:pt x="5770" y="13137"/>
                </a:cubicBezTo>
                <a:cubicBezTo>
                  <a:pt x="5566" y="13110"/>
                  <a:pt x="5445" y="13083"/>
                  <a:pt x="5445" y="13083"/>
                </a:cubicBezTo>
                <a:cubicBezTo>
                  <a:pt x="5418" y="13079"/>
                  <a:pt x="5391" y="13077"/>
                  <a:pt x="5364" y="13077"/>
                </a:cubicBezTo>
                <a:cubicBezTo>
                  <a:pt x="5097" y="13077"/>
                  <a:pt x="4857" y="13259"/>
                  <a:pt x="4808" y="13529"/>
                </a:cubicBezTo>
                <a:cubicBezTo>
                  <a:pt x="4768" y="13773"/>
                  <a:pt x="4903" y="14017"/>
                  <a:pt x="5120" y="14112"/>
                </a:cubicBezTo>
                <a:cubicBezTo>
                  <a:pt x="4862" y="14085"/>
                  <a:pt x="4714" y="14058"/>
                  <a:pt x="4714" y="14058"/>
                </a:cubicBezTo>
                <a:cubicBezTo>
                  <a:pt x="4671" y="14052"/>
                  <a:pt x="4629" y="14049"/>
                  <a:pt x="4587" y="14049"/>
                </a:cubicBezTo>
                <a:cubicBezTo>
                  <a:pt x="4162" y="14049"/>
                  <a:pt x="3787" y="14356"/>
                  <a:pt x="3724" y="14775"/>
                </a:cubicBezTo>
                <a:cubicBezTo>
                  <a:pt x="3643" y="15250"/>
                  <a:pt x="3968" y="15696"/>
                  <a:pt x="4443" y="15764"/>
                </a:cubicBezTo>
                <a:cubicBezTo>
                  <a:pt x="4447" y="15769"/>
                  <a:pt x="4452" y="15772"/>
                  <a:pt x="4457" y="15774"/>
                </a:cubicBezTo>
                <a:lnTo>
                  <a:pt x="4457" y="15774"/>
                </a:lnTo>
                <a:cubicBezTo>
                  <a:pt x="4197" y="15749"/>
                  <a:pt x="4050" y="15737"/>
                  <a:pt x="4050" y="15737"/>
                </a:cubicBezTo>
                <a:cubicBezTo>
                  <a:pt x="4008" y="15732"/>
                  <a:pt x="3967" y="15729"/>
                  <a:pt x="3926" y="15729"/>
                </a:cubicBezTo>
                <a:cubicBezTo>
                  <a:pt x="3461" y="15729"/>
                  <a:pt x="3056" y="16077"/>
                  <a:pt x="2993" y="16550"/>
                </a:cubicBezTo>
                <a:cubicBezTo>
                  <a:pt x="2926" y="17064"/>
                  <a:pt x="3291" y="17538"/>
                  <a:pt x="3820" y="17606"/>
                </a:cubicBezTo>
                <a:cubicBezTo>
                  <a:pt x="3860" y="17606"/>
                  <a:pt x="4645" y="17700"/>
                  <a:pt x="5945" y="17769"/>
                </a:cubicBezTo>
                <a:cubicBezTo>
                  <a:pt x="5945" y="17769"/>
                  <a:pt x="5945" y="17863"/>
                  <a:pt x="5960" y="17890"/>
                </a:cubicBezTo>
                <a:cubicBezTo>
                  <a:pt x="6095" y="20788"/>
                  <a:pt x="6135" y="29645"/>
                  <a:pt x="4470" y="32287"/>
                </a:cubicBezTo>
                <a:cubicBezTo>
                  <a:pt x="4437" y="32284"/>
                  <a:pt x="4404" y="32283"/>
                  <a:pt x="4372" y="32283"/>
                </a:cubicBezTo>
                <a:cubicBezTo>
                  <a:pt x="3578" y="32283"/>
                  <a:pt x="2956" y="33072"/>
                  <a:pt x="3372" y="34074"/>
                </a:cubicBezTo>
                <a:cubicBezTo>
                  <a:pt x="1707" y="34141"/>
                  <a:pt x="732" y="35808"/>
                  <a:pt x="2005" y="37054"/>
                </a:cubicBezTo>
                <a:cubicBezTo>
                  <a:pt x="1" y="37960"/>
                  <a:pt x="95" y="39220"/>
                  <a:pt x="2520" y="40006"/>
                </a:cubicBezTo>
                <a:cubicBezTo>
                  <a:pt x="4618" y="40669"/>
                  <a:pt x="7558" y="40710"/>
                  <a:pt x="8329" y="40710"/>
                </a:cubicBezTo>
                <a:lnTo>
                  <a:pt x="9074" y="40710"/>
                </a:lnTo>
                <a:cubicBezTo>
                  <a:pt x="9087" y="40696"/>
                  <a:pt x="9087" y="40696"/>
                  <a:pt x="9101" y="40696"/>
                </a:cubicBezTo>
                <a:lnTo>
                  <a:pt x="9399" y="40696"/>
                </a:lnTo>
                <a:cubicBezTo>
                  <a:pt x="9494" y="40683"/>
                  <a:pt x="9589" y="40683"/>
                  <a:pt x="9697" y="40683"/>
                </a:cubicBezTo>
                <a:lnTo>
                  <a:pt x="9737" y="40683"/>
                </a:lnTo>
                <a:cubicBezTo>
                  <a:pt x="9833" y="40669"/>
                  <a:pt x="9941" y="40669"/>
                  <a:pt x="10049" y="40656"/>
                </a:cubicBezTo>
                <a:lnTo>
                  <a:pt x="10090" y="40656"/>
                </a:lnTo>
                <a:cubicBezTo>
                  <a:pt x="10198" y="40656"/>
                  <a:pt x="10306" y="40642"/>
                  <a:pt x="10415" y="40629"/>
                </a:cubicBezTo>
                <a:lnTo>
                  <a:pt x="10469" y="40629"/>
                </a:lnTo>
                <a:cubicBezTo>
                  <a:pt x="10577" y="40629"/>
                  <a:pt x="10700" y="40615"/>
                  <a:pt x="10808" y="40602"/>
                </a:cubicBezTo>
                <a:lnTo>
                  <a:pt x="10862" y="40602"/>
                </a:lnTo>
                <a:cubicBezTo>
                  <a:pt x="10983" y="40588"/>
                  <a:pt x="11106" y="40575"/>
                  <a:pt x="11214" y="40561"/>
                </a:cubicBezTo>
                <a:lnTo>
                  <a:pt x="11268" y="40561"/>
                </a:lnTo>
                <a:lnTo>
                  <a:pt x="11633" y="40521"/>
                </a:lnTo>
                <a:cubicBezTo>
                  <a:pt x="11661" y="40506"/>
                  <a:pt x="11675" y="40506"/>
                  <a:pt x="11688" y="40506"/>
                </a:cubicBezTo>
                <a:cubicBezTo>
                  <a:pt x="11810" y="40493"/>
                  <a:pt x="11931" y="40479"/>
                  <a:pt x="12067" y="40452"/>
                </a:cubicBezTo>
                <a:lnTo>
                  <a:pt x="12108" y="40452"/>
                </a:lnTo>
                <a:cubicBezTo>
                  <a:pt x="12243" y="40425"/>
                  <a:pt x="12365" y="40412"/>
                  <a:pt x="12487" y="40385"/>
                </a:cubicBezTo>
                <a:lnTo>
                  <a:pt x="12541" y="40385"/>
                </a:lnTo>
                <a:cubicBezTo>
                  <a:pt x="12663" y="40358"/>
                  <a:pt x="12785" y="40331"/>
                  <a:pt x="12921" y="40304"/>
                </a:cubicBezTo>
                <a:lnTo>
                  <a:pt x="12948" y="40304"/>
                </a:lnTo>
                <a:cubicBezTo>
                  <a:pt x="13083" y="40277"/>
                  <a:pt x="13204" y="40250"/>
                  <a:pt x="13327" y="40223"/>
                </a:cubicBezTo>
                <a:cubicBezTo>
                  <a:pt x="13340" y="40223"/>
                  <a:pt x="13354" y="40209"/>
                  <a:pt x="13354" y="40209"/>
                </a:cubicBezTo>
                <a:cubicBezTo>
                  <a:pt x="13489" y="40181"/>
                  <a:pt x="13611" y="40154"/>
                  <a:pt x="13746" y="40114"/>
                </a:cubicBezTo>
                <a:lnTo>
                  <a:pt x="13760" y="40114"/>
                </a:lnTo>
                <a:cubicBezTo>
                  <a:pt x="13882" y="40073"/>
                  <a:pt x="14017" y="40033"/>
                  <a:pt x="14139" y="40006"/>
                </a:cubicBezTo>
                <a:cubicBezTo>
                  <a:pt x="14519" y="39883"/>
                  <a:pt x="14844" y="39748"/>
                  <a:pt x="15100" y="39600"/>
                </a:cubicBezTo>
                <a:cubicBezTo>
                  <a:pt x="15737" y="39261"/>
                  <a:pt x="16062" y="38868"/>
                  <a:pt x="16062" y="38475"/>
                </a:cubicBezTo>
                <a:cubicBezTo>
                  <a:pt x="16062" y="38408"/>
                  <a:pt x="16062" y="38340"/>
                  <a:pt x="16048" y="38272"/>
                </a:cubicBezTo>
                <a:cubicBezTo>
                  <a:pt x="16035" y="38245"/>
                  <a:pt x="16021" y="38204"/>
                  <a:pt x="16008" y="38177"/>
                </a:cubicBezTo>
                <a:cubicBezTo>
                  <a:pt x="15967" y="38042"/>
                  <a:pt x="15873" y="37920"/>
                  <a:pt x="15765" y="37785"/>
                </a:cubicBezTo>
                <a:cubicBezTo>
                  <a:pt x="15521" y="37527"/>
                  <a:pt x="15155" y="37283"/>
                  <a:pt x="14654" y="37054"/>
                </a:cubicBezTo>
                <a:cubicBezTo>
                  <a:pt x="14817" y="36891"/>
                  <a:pt x="14952" y="36729"/>
                  <a:pt x="15046" y="36579"/>
                </a:cubicBezTo>
                <a:cubicBezTo>
                  <a:pt x="15087" y="36498"/>
                  <a:pt x="15127" y="36417"/>
                  <a:pt x="15155" y="36335"/>
                </a:cubicBezTo>
                <a:cubicBezTo>
                  <a:pt x="15344" y="35862"/>
                  <a:pt x="15209" y="35387"/>
                  <a:pt x="14911" y="34995"/>
                </a:cubicBezTo>
                <a:cubicBezTo>
                  <a:pt x="14857" y="34941"/>
                  <a:pt x="14802" y="34873"/>
                  <a:pt x="14735" y="34818"/>
                </a:cubicBezTo>
                <a:cubicBezTo>
                  <a:pt x="14532" y="34602"/>
                  <a:pt x="14261" y="34426"/>
                  <a:pt x="13963" y="34291"/>
                </a:cubicBezTo>
                <a:cubicBezTo>
                  <a:pt x="13882" y="34250"/>
                  <a:pt x="13800" y="34210"/>
                  <a:pt x="13706" y="34183"/>
                </a:cubicBezTo>
                <a:cubicBezTo>
                  <a:pt x="13571" y="34141"/>
                  <a:pt x="13435" y="34101"/>
                  <a:pt x="13286" y="34074"/>
                </a:cubicBezTo>
                <a:cubicBezTo>
                  <a:pt x="13313" y="34006"/>
                  <a:pt x="13340" y="33939"/>
                  <a:pt x="13354" y="33885"/>
                </a:cubicBezTo>
                <a:cubicBezTo>
                  <a:pt x="13394" y="33749"/>
                  <a:pt x="13408" y="33627"/>
                  <a:pt x="13421" y="33518"/>
                </a:cubicBezTo>
                <a:cubicBezTo>
                  <a:pt x="13447" y="32796"/>
                  <a:pt x="12932" y="32283"/>
                  <a:pt x="12286" y="32283"/>
                </a:cubicBezTo>
                <a:cubicBezTo>
                  <a:pt x="12254" y="32283"/>
                  <a:pt x="12222" y="32284"/>
                  <a:pt x="12189" y="32287"/>
                </a:cubicBezTo>
                <a:cubicBezTo>
                  <a:pt x="11579" y="31324"/>
                  <a:pt x="11200" y="29510"/>
                  <a:pt x="10956" y="27465"/>
                </a:cubicBezTo>
                <a:cubicBezTo>
                  <a:pt x="10808" y="26165"/>
                  <a:pt x="10727" y="24770"/>
                  <a:pt x="10685" y="23430"/>
                </a:cubicBezTo>
                <a:cubicBezTo>
                  <a:pt x="10672" y="23050"/>
                  <a:pt x="10658" y="22671"/>
                  <a:pt x="10645" y="22305"/>
                </a:cubicBezTo>
                <a:cubicBezTo>
                  <a:pt x="10618" y="20382"/>
                  <a:pt x="10658" y="18690"/>
                  <a:pt x="10713" y="17755"/>
                </a:cubicBezTo>
                <a:cubicBezTo>
                  <a:pt x="11850" y="17687"/>
                  <a:pt x="12541" y="17606"/>
                  <a:pt x="12596" y="17606"/>
                </a:cubicBezTo>
                <a:cubicBezTo>
                  <a:pt x="13110" y="17538"/>
                  <a:pt x="13475" y="17064"/>
                  <a:pt x="13408" y="16550"/>
                </a:cubicBezTo>
                <a:cubicBezTo>
                  <a:pt x="13358" y="16077"/>
                  <a:pt x="12953" y="15729"/>
                  <a:pt x="12488" y="15729"/>
                </a:cubicBezTo>
                <a:cubicBezTo>
                  <a:pt x="12448" y="15729"/>
                  <a:pt x="12406" y="15732"/>
                  <a:pt x="12365" y="15737"/>
                </a:cubicBezTo>
                <a:cubicBezTo>
                  <a:pt x="12353" y="15737"/>
                  <a:pt x="12223" y="15748"/>
                  <a:pt x="11989" y="15772"/>
                </a:cubicBezTo>
                <a:lnTo>
                  <a:pt x="11989" y="15772"/>
                </a:lnTo>
                <a:cubicBezTo>
                  <a:pt x="12447" y="15677"/>
                  <a:pt x="12757" y="15253"/>
                  <a:pt x="12690" y="14789"/>
                </a:cubicBezTo>
                <a:cubicBezTo>
                  <a:pt x="12616" y="14357"/>
                  <a:pt x="12250" y="14049"/>
                  <a:pt x="11827" y="14049"/>
                </a:cubicBezTo>
                <a:cubicBezTo>
                  <a:pt x="11786" y="14049"/>
                  <a:pt x="11744" y="14052"/>
                  <a:pt x="11702" y="14058"/>
                </a:cubicBezTo>
                <a:cubicBezTo>
                  <a:pt x="11702" y="14058"/>
                  <a:pt x="11552" y="14085"/>
                  <a:pt x="11295" y="14112"/>
                </a:cubicBezTo>
                <a:cubicBezTo>
                  <a:pt x="11512" y="14004"/>
                  <a:pt x="11633" y="13773"/>
                  <a:pt x="11593" y="13529"/>
                </a:cubicBezTo>
                <a:cubicBezTo>
                  <a:pt x="11545" y="13264"/>
                  <a:pt x="11314" y="13074"/>
                  <a:pt x="11063" y="13074"/>
                </a:cubicBezTo>
                <a:cubicBezTo>
                  <a:pt x="11032" y="13074"/>
                  <a:pt x="11001" y="13077"/>
                  <a:pt x="10970" y="13083"/>
                </a:cubicBezTo>
                <a:cubicBezTo>
                  <a:pt x="10956" y="13083"/>
                  <a:pt x="10943" y="13096"/>
                  <a:pt x="10889" y="13096"/>
                </a:cubicBezTo>
                <a:cubicBezTo>
                  <a:pt x="10943" y="12812"/>
                  <a:pt x="11187" y="12202"/>
                  <a:pt x="11498" y="11485"/>
                </a:cubicBezTo>
                <a:lnTo>
                  <a:pt x="11702" y="11037"/>
                </a:lnTo>
                <a:cubicBezTo>
                  <a:pt x="11837" y="10726"/>
                  <a:pt x="11973" y="10414"/>
                  <a:pt x="12121" y="10089"/>
                </a:cubicBezTo>
                <a:cubicBezTo>
                  <a:pt x="12229" y="9860"/>
                  <a:pt x="12338" y="9629"/>
                  <a:pt x="12433" y="9399"/>
                </a:cubicBezTo>
                <a:cubicBezTo>
                  <a:pt x="12473" y="9318"/>
                  <a:pt x="12500" y="9250"/>
                  <a:pt x="12541" y="9168"/>
                </a:cubicBezTo>
                <a:cubicBezTo>
                  <a:pt x="12609" y="9020"/>
                  <a:pt x="12663" y="8885"/>
                  <a:pt x="12731" y="8735"/>
                </a:cubicBezTo>
                <a:lnTo>
                  <a:pt x="12812" y="8533"/>
                </a:lnTo>
                <a:cubicBezTo>
                  <a:pt x="12866" y="8397"/>
                  <a:pt x="12921" y="8275"/>
                  <a:pt x="12975" y="8153"/>
                </a:cubicBezTo>
                <a:cubicBezTo>
                  <a:pt x="12988" y="8099"/>
                  <a:pt x="13015" y="8045"/>
                  <a:pt x="13029" y="7991"/>
                </a:cubicBezTo>
                <a:cubicBezTo>
                  <a:pt x="13137" y="7720"/>
                  <a:pt x="13204" y="7503"/>
                  <a:pt x="13218" y="7368"/>
                </a:cubicBezTo>
                <a:cubicBezTo>
                  <a:pt x="13231" y="7341"/>
                  <a:pt x="13231" y="7327"/>
                  <a:pt x="13231" y="7300"/>
                </a:cubicBezTo>
                <a:cubicBezTo>
                  <a:pt x="13218" y="7232"/>
                  <a:pt x="13164" y="7151"/>
                  <a:pt x="13056" y="7083"/>
                </a:cubicBezTo>
                <a:cubicBezTo>
                  <a:pt x="12934" y="6989"/>
                  <a:pt x="12731" y="6907"/>
                  <a:pt x="12500" y="6826"/>
                </a:cubicBezTo>
                <a:cubicBezTo>
                  <a:pt x="12460" y="6812"/>
                  <a:pt x="12406" y="6799"/>
                  <a:pt x="12352" y="6785"/>
                </a:cubicBezTo>
                <a:cubicBezTo>
                  <a:pt x="12256" y="6758"/>
                  <a:pt x="12148" y="6718"/>
                  <a:pt x="12040" y="6691"/>
                </a:cubicBezTo>
                <a:lnTo>
                  <a:pt x="11715" y="6609"/>
                </a:lnTo>
                <a:cubicBezTo>
                  <a:pt x="10685" y="6379"/>
                  <a:pt x="9535" y="6230"/>
                  <a:pt x="9535" y="6230"/>
                </a:cubicBezTo>
                <a:cubicBezTo>
                  <a:pt x="9683" y="6189"/>
                  <a:pt x="9765" y="6054"/>
                  <a:pt x="9765" y="5905"/>
                </a:cubicBezTo>
                <a:cubicBezTo>
                  <a:pt x="9779" y="5878"/>
                  <a:pt x="9765" y="5851"/>
                  <a:pt x="9765" y="5837"/>
                </a:cubicBezTo>
                <a:cubicBezTo>
                  <a:pt x="9752" y="5647"/>
                  <a:pt x="9656" y="5458"/>
                  <a:pt x="9467" y="5363"/>
                </a:cubicBezTo>
                <a:cubicBezTo>
                  <a:pt x="9427" y="5336"/>
                  <a:pt x="9358" y="5309"/>
                  <a:pt x="9304" y="5309"/>
                </a:cubicBezTo>
                <a:lnTo>
                  <a:pt x="9304" y="4768"/>
                </a:lnTo>
                <a:lnTo>
                  <a:pt x="9765" y="4768"/>
                </a:lnTo>
                <a:cubicBezTo>
                  <a:pt x="9765" y="4768"/>
                  <a:pt x="9914" y="4741"/>
                  <a:pt x="9887" y="4591"/>
                </a:cubicBezTo>
                <a:cubicBezTo>
                  <a:pt x="9873" y="4537"/>
                  <a:pt x="9846" y="4470"/>
                  <a:pt x="9779" y="4388"/>
                </a:cubicBezTo>
                <a:cubicBezTo>
                  <a:pt x="9697" y="4266"/>
                  <a:pt x="9602" y="4145"/>
                  <a:pt x="9508" y="4036"/>
                </a:cubicBezTo>
                <a:cubicBezTo>
                  <a:pt x="9385" y="3901"/>
                  <a:pt x="9264" y="3778"/>
                  <a:pt x="9183" y="3684"/>
                </a:cubicBezTo>
                <a:cubicBezTo>
                  <a:pt x="9169" y="3670"/>
                  <a:pt x="9156" y="3643"/>
                  <a:pt x="9129" y="3630"/>
                </a:cubicBezTo>
                <a:cubicBezTo>
                  <a:pt x="9074" y="3549"/>
                  <a:pt x="9074" y="3372"/>
                  <a:pt x="9074" y="3251"/>
                </a:cubicBezTo>
                <a:cubicBezTo>
                  <a:pt x="9089" y="3248"/>
                  <a:pt x="9106" y="3246"/>
                  <a:pt x="9125" y="3246"/>
                </a:cubicBezTo>
                <a:cubicBezTo>
                  <a:pt x="9288" y="3246"/>
                  <a:pt x="9617" y="3353"/>
                  <a:pt x="9968" y="3643"/>
                </a:cubicBezTo>
                <a:cubicBezTo>
                  <a:pt x="10104" y="3778"/>
                  <a:pt x="10212" y="3847"/>
                  <a:pt x="10306" y="3874"/>
                </a:cubicBezTo>
                <a:cubicBezTo>
                  <a:pt x="10333" y="3887"/>
                  <a:pt x="10360" y="3887"/>
                  <a:pt x="10375" y="3901"/>
                </a:cubicBezTo>
                <a:cubicBezTo>
                  <a:pt x="10415" y="3901"/>
                  <a:pt x="10456" y="3874"/>
                  <a:pt x="10469" y="3847"/>
                </a:cubicBezTo>
                <a:cubicBezTo>
                  <a:pt x="10496" y="3806"/>
                  <a:pt x="10496" y="3765"/>
                  <a:pt x="10496" y="3697"/>
                </a:cubicBezTo>
                <a:lnTo>
                  <a:pt x="10496" y="1328"/>
                </a:lnTo>
                <a:cubicBezTo>
                  <a:pt x="10496" y="1246"/>
                  <a:pt x="10483" y="1192"/>
                  <a:pt x="10456" y="1165"/>
                </a:cubicBezTo>
                <a:cubicBezTo>
                  <a:pt x="10434" y="1149"/>
                  <a:pt x="10409" y="1141"/>
                  <a:pt x="10381" y="1141"/>
                </a:cubicBezTo>
                <a:cubicBezTo>
                  <a:pt x="10338" y="1141"/>
                  <a:pt x="10288" y="1159"/>
                  <a:pt x="10239" y="1192"/>
                </a:cubicBezTo>
                <a:cubicBezTo>
                  <a:pt x="10198" y="1219"/>
                  <a:pt x="10144" y="1274"/>
                  <a:pt x="10090" y="1328"/>
                </a:cubicBezTo>
                <a:cubicBezTo>
                  <a:pt x="10062" y="1355"/>
                  <a:pt x="10049" y="1395"/>
                  <a:pt x="10022" y="1422"/>
                </a:cubicBezTo>
                <a:cubicBezTo>
                  <a:pt x="9995" y="1463"/>
                  <a:pt x="9954" y="1517"/>
                  <a:pt x="9887" y="1572"/>
                </a:cubicBezTo>
                <a:cubicBezTo>
                  <a:pt x="9710" y="1720"/>
                  <a:pt x="9454" y="1869"/>
                  <a:pt x="9277" y="1924"/>
                </a:cubicBezTo>
                <a:cubicBezTo>
                  <a:pt x="9250" y="1937"/>
                  <a:pt x="9237" y="1937"/>
                  <a:pt x="9210" y="1951"/>
                </a:cubicBezTo>
                <a:lnTo>
                  <a:pt x="9114" y="1951"/>
                </a:lnTo>
                <a:cubicBezTo>
                  <a:pt x="9101" y="1951"/>
                  <a:pt x="9087" y="1924"/>
                  <a:pt x="9074" y="1910"/>
                </a:cubicBezTo>
                <a:cubicBezTo>
                  <a:pt x="9060" y="1720"/>
                  <a:pt x="9033" y="1517"/>
                  <a:pt x="9250" y="1219"/>
                </a:cubicBezTo>
                <a:cubicBezTo>
                  <a:pt x="9277" y="1192"/>
                  <a:pt x="9318" y="1151"/>
                  <a:pt x="9345" y="1111"/>
                </a:cubicBezTo>
                <a:cubicBezTo>
                  <a:pt x="9521" y="853"/>
                  <a:pt x="9752" y="555"/>
                  <a:pt x="9792" y="366"/>
                </a:cubicBezTo>
                <a:cubicBezTo>
                  <a:pt x="9806" y="326"/>
                  <a:pt x="9806" y="298"/>
                  <a:pt x="9806" y="271"/>
                </a:cubicBezTo>
                <a:cubicBezTo>
                  <a:pt x="9806" y="244"/>
                  <a:pt x="9792" y="230"/>
                  <a:pt x="9779" y="203"/>
                </a:cubicBezTo>
                <a:cubicBezTo>
                  <a:pt x="9765" y="190"/>
                  <a:pt x="9752" y="176"/>
                  <a:pt x="9737" y="176"/>
                </a:cubicBezTo>
                <a:cubicBezTo>
                  <a:pt x="9724" y="163"/>
                  <a:pt x="9724" y="149"/>
                  <a:pt x="9710" y="149"/>
                </a:cubicBezTo>
                <a:lnTo>
                  <a:pt x="9629" y="109"/>
                </a:lnTo>
                <a:cubicBezTo>
                  <a:pt x="9616" y="109"/>
                  <a:pt x="9602" y="109"/>
                  <a:pt x="9589" y="95"/>
                </a:cubicBezTo>
                <a:cubicBezTo>
                  <a:pt x="9562" y="82"/>
                  <a:pt x="9521" y="82"/>
                  <a:pt x="9467" y="68"/>
                </a:cubicBezTo>
                <a:lnTo>
                  <a:pt x="9440" y="68"/>
                </a:lnTo>
                <a:cubicBezTo>
                  <a:pt x="9385" y="55"/>
                  <a:pt x="9331" y="41"/>
                  <a:pt x="9277" y="41"/>
                </a:cubicBezTo>
                <a:lnTo>
                  <a:pt x="9250" y="41"/>
                </a:lnTo>
                <a:cubicBezTo>
                  <a:pt x="9183" y="28"/>
                  <a:pt x="9101" y="28"/>
                  <a:pt x="9033" y="14"/>
                </a:cubicBezTo>
                <a:lnTo>
                  <a:pt x="9006" y="14"/>
                </a:lnTo>
                <a:cubicBezTo>
                  <a:pt x="8925" y="14"/>
                  <a:pt x="8844" y="14"/>
                  <a:pt x="87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6"/>
          <p:cNvSpPr/>
          <p:nvPr/>
        </p:nvSpPr>
        <p:spPr>
          <a:xfrm flipH="1" rot="10800000">
            <a:off x="6124477" y="-1400800"/>
            <a:ext cx="2298696" cy="5825846"/>
          </a:xfrm>
          <a:custGeom>
            <a:rect b="b" l="l" r="r" t="t"/>
            <a:pathLst>
              <a:path extrusionOk="0" h="40711" w="16063">
                <a:moveTo>
                  <a:pt x="8329" y="1"/>
                </a:moveTo>
                <a:cubicBezTo>
                  <a:pt x="7856" y="1"/>
                  <a:pt x="7503" y="14"/>
                  <a:pt x="7260" y="55"/>
                </a:cubicBezTo>
                <a:cubicBezTo>
                  <a:pt x="6704" y="163"/>
                  <a:pt x="6839" y="407"/>
                  <a:pt x="6921" y="515"/>
                </a:cubicBezTo>
                <a:cubicBezTo>
                  <a:pt x="7056" y="718"/>
                  <a:pt x="7233" y="976"/>
                  <a:pt x="7408" y="1219"/>
                </a:cubicBezTo>
                <a:cubicBezTo>
                  <a:pt x="7720" y="1693"/>
                  <a:pt x="7639" y="1842"/>
                  <a:pt x="7585" y="1910"/>
                </a:cubicBezTo>
                <a:cubicBezTo>
                  <a:pt x="7567" y="1927"/>
                  <a:pt x="7543" y="1935"/>
                  <a:pt x="7514" y="1935"/>
                </a:cubicBezTo>
                <a:cubicBezTo>
                  <a:pt x="7319" y="1935"/>
                  <a:pt x="6899" y="1580"/>
                  <a:pt x="6664" y="1368"/>
                </a:cubicBezTo>
                <a:cubicBezTo>
                  <a:pt x="6522" y="1248"/>
                  <a:pt x="6391" y="1168"/>
                  <a:pt x="6299" y="1168"/>
                </a:cubicBezTo>
                <a:cubicBezTo>
                  <a:pt x="6215" y="1168"/>
                  <a:pt x="6162" y="1234"/>
                  <a:pt x="6162" y="1395"/>
                </a:cubicBezTo>
                <a:lnTo>
                  <a:pt x="6162" y="3697"/>
                </a:lnTo>
                <a:cubicBezTo>
                  <a:pt x="6162" y="3831"/>
                  <a:pt x="6213" y="3906"/>
                  <a:pt x="6319" y="3906"/>
                </a:cubicBezTo>
                <a:cubicBezTo>
                  <a:pt x="6417" y="3906"/>
                  <a:pt x="6562" y="3841"/>
                  <a:pt x="6758" y="3697"/>
                </a:cubicBezTo>
                <a:cubicBezTo>
                  <a:pt x="7116" y="3427"/>
                  <a:pt x="7413" y="3207"/>
                  <a:pt x="7532" y="3207"/>
                </a:cubicBezTo>
                <a:cubicBezTo>
                  <a:pt x="7561" y="3207"/>
                  <a:pt x="7579" y="3221"/>
                  <a:pt x="7585" y="3251"/>
                </a:cubicBezTo>
                <a:cubicBezTo>
                  <a:pt x="7598" y="3413"/>
                  <a:pt x="7598" y="3549"/>
                  <a:pt x="7462" y="3711"/>
                </a:cubicBezTo>
                <a:cubicBezTo>
                  <a:pt x="7341" y="3860"/>
                  <a:pt x="7056" y="4158"/>
                  <a:pt x="6866" y="4388"/>
                </a:cubicBezTo>
                <a:cubicBezTo>
                  <a:pt x="6610" y="4699"/>
                  <a:pt x="6812" y="4768"/>
                  <a:pt x="6893" y="4768"/>
                </a:cubicBezTo>
                <a:lnTo>
                  <a:pt x="7354" y="4768"/>
                </a:lnTo>
                <a:lnTo>
                  <a:pt x="7354" y="4808"/>
                </a:lnTo>
                <a:lnTo>
                  <a:pt x="7354" y="5309"/>
                </a:lnTo>
                <a:cubicBezTo>
                  <a:pt x="6880" y="5391"/>
                  <a:pt x="6704" y="6041"/>
                  <a:pt x="7124" y="6230"/>
                </a:cubicBezTo>
                <a:cubicBezTo>
                  <a:pt x="7124" y="6230"/>
                  <a:pt x="3468" y="6691"/>
                  <a:pt x="3427" y="7300"/>
                </a:cubicBezTo>
                <a:cubicBezTo>
                  <a:pt x="3414" y="7747"/>
                  <a:pt x="4564" y="10089"/>
                  <a:pt x="5255" y="11702"/>
                </a:cubicBezTo>
                <a:lnTo>
                  <a:pt x="5255" y="11687"/>
                </a:lnTo>
                <a:cubicBezTo>
                  <a:pt x="5553" y="12365"/>
                  <a:pt x="5702" y="12839"/>
                  <a:pt x="5770" y="13137"/>
                </a:cubicBezTo>
                <a:cubicBezTo>
                  <a:pt x="5566" y="13110"/>
                  <a:pt x="5445" y="13083"/>
                  <a:pt x="5445" y="13083"/>
                </a:cubicBezTo>
                <a:cubicBezTo>
                  <a:pt x="5418" y="13079"/>
                  <a:pt x="5391" y="13077"/>
                  <a:pt x="5364" y="13077"/>
                </a:cubicBezTo>
                <a:cubicBezTo>
                  <a:pt x="5097" y="13077"/>
                  <a:pt x="4857" y="13259"/>
                  <a:pt x="4808" y="13529"/>
                </a:cubicBezTo>
                <a:cubicBezTo>
                  <a:pt x="4768" y="13773"/>
                  <a:pt x="4903" y="14017"/>
                  <a:pt x="5120" y="14112"/>
                </a:cubicBezTo>
                <a:cubicBezTo>
                  <a:pt x="4862" y="14085"/>
                  <a:pt x="4714" y="14058"/>
                  <a:pt x="4714" y="14058"/>
                </a:cubicBezTo>
                <a:cubicBezTo>
                  <a:pt x="4671" y="14052"/>
                  <a:pt x="4629" y="14049"/>
                  <a:pt x="4587" y="14049"/>
                </a:cubicBezTo>
                <a:cubicBezTo>
                  <a:pt x="4162" y="14049"/>
                  <a:pt x="3787" y="14356"/>
                  <a:pt x="3724" y="14775"/>
                </a:cubicBezTo>
                <a:cubicBezTo>
                  <a:pt x="3643" y="15250"/>
                  <a:pt x="3968" y="15696"/>
                  <a:pt x="4443" y="15764"/>
                </a:cubicBezTo>
                <a:cubicBezTo>
                  <a:pt x="4447" y="15769"/>
                  <a:pt x="4452" y="15772"/>
                  <a:pt x="4457" y="15774"/>
                </a:cubicBezTo>
                <a:lnTo>
                  <a:pt x="4457" y="15774"/>
                </a:lnTo>
                <a:cubicBezTo>
                  <a:pt x="4197" y="15749"/>
                  <a:pt x="4050" y="15737"/>
                  <a:pt x="4050" y="15737"/>
                </a:cubicBezTo>
                <a:cubicBezTo>
                  <a:pt x="4008" y="15732"/>
                  <a:pt x="3967" y="15729"/>
                  <a:pt x="3926" y="15729"/>
                </a:cubicBezTo>
                <a:cubicBezTo>
                  <a:pt x="3461" y="15729"/>
                  <a:pt x="3056" y="16077"/>
                  <a:pt x="2993" y="16550"/>
                </a:cubicBezTo>
                <a:cubicBezTo>
                  <a:pt x="2926" y="17064"/>
                  <a:pt x="3291" y="17538"/>
                  <a:pt x="3820" y="17606"/>
                </a:cubicBezTo>
                <a:cubicBezTo>
                  <a:pt x="3860" y="17606"/>
                  <a:pt x="4645" y="17700"/>
                  <a:pt x="5945" y="17769"/>
                </a:cubicBezTo>
                <a:cubicBezTo>
                  <a:pt x="5945" y="17769"/>
                  <a:pt x="5945" y="17863"/>
                  <a:pt x="5960" y="17890"/>
                </a:cubicBezTo>
                <a:cubicBezTo>
                  <a:pt x="6095" y="20788"/>
                  <a:pt x="6135" y="29645"/>
                  <a:pt x="4470" y="32287"/>
                </a:cubicBezTo>
                <a:cubicBezTo>
                  <a:pt x="4437" y="32284"/>
                  <a:pt x="4404" y="32283"/>
                  <a:pt x="4372" y="32283"/>
                </a:cubicBezTo>
                <a:cubicBezTo>
                  <a:pt x="3578" y="32283"/>
                  <a:pt x="2956" y="33072"/>
                  <a:pt x="3372" y="34074"/>
                </a:cubicBezTo>
                <a:cubicBezTo>
                  <a:pt x="1707" y="34141"/>
                  <a:pt x="732" y="35808"/>
                  <a:pt x="2005" y="37054"/>
                </a:cubicBezTo>
                <a:cubicBezTo>
                  <a:pt x="1" y="37960"/>
                  <a:pt x="95" y="39220"/>
                  <a:pt x="2520" y="40006"/>
                </a:cubicBezTo>
                <a:cubicBezTo>
                  <a:pt x="4618" y="40669"/>
                  <a:pt x="7558" y="40710"/>
                  <a:pt x="8329" y="40710"/>
                </a:cubicBezTo>
                <a:lnTo>
                  <a:pt x="9074" y="40710"/>
                </a:lnTo>
                <a:cubicBezTo>
                  <a:pt x="9087" y="40696"/>
                  <a:pt x="9087" y="40696"/>
                  <a:pt x="9101" y="40696"/>
                </a:cubicBezTo>
                <a:lnTo>
                  <a:pt x="9399" y="40696"/>
                </a:lnTo>
                <a:cubicBezTo>
                  <a:pt x="9494" y="40683"/>
                  <a:pt x="9589" y="40683"/>
                  <a:pt x="9697" y="40683"/>
                </a:cubicBezTo>
                <a:lnTo>
                  <a:pt x="9737" y="40683"/>
                </a:lnTo>
                <a:cubicBezTo>
                  <a:pt x="9833" y="40669"/>
                  <a:pt x="9941" y="40669"/>
                  <a:pt x="10049" y="40656"/>
                </a:cubicBezTo>
                <a:lnTo>
                  <a:pt x="10090" y="40656"/>
                </a:lnTo>
                <a:cubicBezTo>
                  <a:pt x="10198" y="40656"/>
                  <a:pt x="10306" y="40642"/>
                  <a:pt x="10415" y="40629"/>
                </a:cubicBezTo>
                <a:lnTo>
                  <a:pt x="10469" y="40629"/>
                </a:lnTo>
                <a:cubicBezTo>
                  <a:pt x="10577" y="40629"/>
                  <a:pt x="10700" y="40615"/>
                  <a:pt x="10808" y="40602"/>
                </a:cubicBezTo>
                <a:lnTo>
                  <a:pt x="10862" y="40602"/>
                </a:lnTo>
                <a:cubicBezTo>
                  <a:pt x="10983" y="40588"/>
                  <a:pt x="11106" y="40575"/>
                  <a:pt x="11214" y="40561"/>
                </a:cubicBezTo>
                <a:lnTo>
                  <a:pt x="11268" y="40561"/>
                </a:lnTo>
                <a:lnTo>
                  <a:pt x="11633" y="40521"/>
                </a:lnTo>
                <a:cubicBezTo>
                  <a:pt x="11661" y="40506"/>
                  <a:pt x="11675" y="40506"/>
                  <a:pt x="11688" y="40506"/>
                </a:cubicBezTo>
                <a:cubicBezTo>
                  <a:pt x="11810" y="40493"/>
                  <a:pt x="11931" y="40479"/>
                  <a:pt x="12067" y="40452"/>
                </a:cubicBezTo>
                <a:lnTo>
                  <a:pt x="12108" y="40452"/>
                </a:lnTo>
                <a:cubicBezTo>
                  <a:pt x="12243" y="40425"/>
                  <a:pt x="12365" y="40412"/>
                  <a:pt x="12487" y="40385"/>
                </a:cubicBezTo>
                <a:lnTo>
                  <a:pt x="12541" y="40385"/>
                </a:lnTo>
                <a:cubicBezTo>
                  <a:pt x="12663" y="40358"/>
                  <a:pt x="12785" y="40331"/>
                  <a:pt x="12921" y="40304"/>
                </a:cubicBezTo>
                <a:lnTo>
                  <a:pt x="12948" y="40304"/>
                </a:lnTo>
                <a:cubicBezTo>
                  <a:pt x="13083" y="40277"/>
                  <a:pt x="13204" y="40250"/>
                  <a:pt x="13327" y="40223"/>
                </a:cubicBezTo>
                <a:cubicBezTo>
                  <a:pt x="13340" y="40223"/>
                  <a:pt x="13354" y="40209"/>
                  <a:pt x="13354" y="40209"/>
                </a:cubicBezTo>
                <a:cubicBezTo>
                  <a:pt x="13489" y="40181"/>
                  <a:pt x="13611" y="40154"/>
                  <a:pt x="13746" y="40114"/>
                </a:cubicBezTo>
                <a:lnTo>
                  <a:pt x="13760" y="40114"/>
                </a:lnTo>
                <a:cubicBezTo>
                  <a:pt x="13882" y="40073"/>
                  <a:pt x="14017" y="40033"/>
                  <a:pt x="14139" y="40006"/>
                </a:cubicBezTo>
                <a:cubicBezTo>
                  <a:pt x="14519" y="39883"/>
                  <a:pt x="14844" y="39748"/>
                  <a:pt x="15100" y="39600"/>
                </a:cubicBezTo>
                <a:cubicBezTo>
                  <a:pt x="15737" y="39261"/>
                  <a:pt x="16062" y="38868"/>
                  <a:pt x="16062" y="38475"/>
                </a:cubicBezTo>
                <a:cubicBezTo>
                  <a:pt x="16062" y="38408"/>
                  <a:pt x="16062" y="38340"/>
                  <a:pt x="16048" y="38272"/>
                </a:cubicBezTo>
                <a:cubicBezTo>
                  <a:pt x="16035" y="38245"/>
                  <a:pt x="16021" y="38204"/>
                  <a:pt x="16008" y="38177"/>
                </a:cubicBezTo>
                <a:cubicBezTo>
                  <a:pt x="15967" y="38042"/>
                  <a:pt x="15873" y="37920"/>
                  <a:pt x="15765" y="37785"/>
                </a:cubicBezTo>
                <a:cubicBezTo>
                  <a:pt x="15521" y="37527"/>
                  <a:pt x="15155" y="37283"/>
                  <a:pt x="14654" y="37054"/>
                </a:cubicBezTo>
                <a:cubicBezTo>
                  <a:pt x="14817" y="36891"/>
                  <a:pt x="14952" y="36729"/>
                  <a:pt x="15046" y="36579"/>
                </a:cubicBezTo>
                <a:cubicBezTo>
                  <a:pt x="15087" y="36498"/>
                  <a:pt x="15127" y="36417"/>
                  <a:pt x="15155" y="36335"/>
                </a:cubicBezTo>
                <a:cubicBezTo>
                  <a:pt x="15344" y="35862"/>
                  <a:pt x="15209" y="35387"/>
                  <a:pt x="14911" y="34995"/>
                </a:cubicBezTo>
                <a:cubicBezTo>
                  <a:pt x="14857" y="34941"/>
                  <a:pt x="14802" y="34873"/>
                  <a:pt x="14735" y="34818"/>
                </a:cubicBezTo>
                <a:cubicBezTo>
                  <a:pt x="14532" y="34602"/>
                  <a:pt x="14261" y="34426"/>
                  <a:pt x="13963" y="34291"/>
                </a:cubicBezTo>
                <a:cubicBezTo>
                  <a:pt x="13882" y="34250"/>
                  <a:pt x="13800" y="34210"/>
                  <a:pt x="13706" y="34183"/>
                </a:cubicBezTo>
                <a:cubicBezTo>
                  <a:pt x="13571" y="34141"/>
                  <a:pt x="13435" y="34101"/>
                  <a:pt x="13286" y="34074"/>
                </a:cubicBezTo>
                <a:cubicBezTo>
                  <a:pt x="13313" y="34006"/>
                  <a:pt x="13340" y="33939"/>
                  <a:pt x="13354" y="33885"/>
                </a:cubicBezTo>
                <a:cubicBezTo>
                  <a:pt x="13394" y="33749"/>
                  <a:pt x="13408" y="33627"/>
                  <a:pt x="13421" y="33518"/>
                </a:cubicBezTo>
                <a:cubicBezTo>
                  <a:pt x="13447" y="32796"/>
                  <a:pt x="12932" y="32283"/>
                  <a:pt x="12286" y="32283"/>
                </a:cubicBezTo>
                <a:cubicBezTo>
                  <a:pt x="12254" y="32283"/>
                  <a:pt x="12222" y="32284"/>
                  <a:pt x="12189" y="32287"/>
                </a:cubicBezTo>
                <a:cubicBezTo>
                  <a:pt x="11579" y="31324"/>
                  <a:pt x="11200" y="29510"/>
                  <a:pt x="10956" y="27465"/>
                </a:cubicBezTo>
                <a:cubicBezTo>
                  <a:pt x="10808" y="26165"/>
                  <a:pt x="10727" y="24770"/>
                  <a:pt x="10685" y="23430"/>
                </a:cubicBezTo>
                <a:cubicBezTo>
                  <a:pt x="10672" y="23050"/>
                  <a:pt x="10658" y="22671"/>
                  <a:pt x="10645" y="22305"/>
                </a:cubicBezTo>
                <a:cubicBezTo>
                  <a:pt x="10618" y="20382"/>
                  <a:pt x="10658" y="18690"/>
                  <a:pt x="10713" y="17755"/>
                </a:cubicBezTo>
                <a:cubicBezTo>
                  <a:pt x="11850" y="17687"/>
                  <a:pt x="12541" y="17606"/>
                  <a:pt x="12596" y="17606"/>
                </a:cubicBezTo>
                <a:cubicBezTo>
                  <a:pt x="13110" y="17538"/>
                  <a:pt x="13475" y="17064"/>
                  <a:pt x="13408" y="16550"/>
                </a:cubicBezTo>
                <a:cubicBezTo>
                  <a:pt x="13358" y="16077"/>
                  <a:pt x="12953" y="15729"/>
                  <a:pt x="12488" y="15729"/>
                </a:cubicBezTo>
                <a:cubicBezTo>
                  <a:pt x="12448" y="15729"/>
                  <a:pt x="12406" y="15732"/>
                  <a:pt x="12365" y="15737"/>
                </a:cubicBezTo>
                <a:cubicBezTo>
                  <a:pt x="12353" y="15737"/>
                  <a:pt x="12223" y="15748"/>
                  <a:pt x="11989" y="15772"/>
                </a:cubicBezTo>
                <a:lnTo>
                  <a:pt x="11989" y="15772"/>
                </a:lnTo>
                <a:cubicBezTo>
                  <a:pt x="12447" y="15677"/>
                  <a:pt x="12757" y="15253"/>
                  <a:pt x="12690" y="14789"/>
                </a:cubicBezTo>
                <a:cubicBezTo>
                  <a:pt x="12616" y="14357"/>
                  <a:pt x="12250" y="14049"/>
                  <a:pt x="11827" y="14049"/>
                </a:cubicBezTo>
                <a:cubicBezTo>
                  <a:pt x="11786" y="14049"/>
                  <a:pt x="11744" y="14052"/>
                  <a:pt x="11702" y="14058"/>
                </a:cubicBezTo>
                <a:cubicBezTo>
                  <a:pt x="11702" y="14058"/>
                  <a:pt x="11552" y="14085"/>
                  <a:pt x="11295" y="14112"/>
                </a:cubicBezTo>
                <a:cubicBezTo>
                  <a:pt x="11512" y="14004"/>
                  <a:pt x="11633" y="13773"/>
                  <a:pt x="11593" y="13529"/>
                </a:cubicBezTo>
                <a:cubicBezTo>
                  <a:pt x="11545" y="13264"/>
                  <a:pt x="11314" y="13074"/>
                  <a:pt x="11063" y="13074"/>
                </a:cubicBezTo>
                <a:cubicBezTo>
                  <a:pt x="11032" y="13074"/>
                  <a:pt x="11001" y="13077"/>
                  <a:pt x="10970" y="13083"/>
                </a:cubicBezTo>
                <a:cubicBezTo>
                  <a:pt x="10956" y="13083"/>
                  <a:pt x="10943" y="13096"/>
                  <a:pt x="10889" y="13096"/>
                </a:cubicBezTo>
                <a:cubicBezTo>
                  <a:pt x="10943" y="12812"/>
                  <a:pt x="11187" y="12202"/>
                  <a:pt x="11498" y="11485"/>
                </a:cubicBezTo>
                <a:lnTo>
                  <a:pt x="11702" y="11037"/>
                </a:lnTo>
                <a:cubicBezTo>
                  <a:pt x="11837" y="10726"/>
                  <a:pt x="11973" y="10414"/>
                  <a:pt x="12121" y="10089"/>
                </a:cubicBezTo>
                <a:cubicBezTo>
                  <a:pt x="12229" y="9860"/>
                  <a:pt x="12338" y="9629"/>
                  <a:pt x="12433" y="9399"/>
                </a:cubicBezTo>
                <a:cubicBezTo>
                  <a:pt x="12473" y="9318"/>
                  <a:pt x="12500" y="9250"/>
                  <a:pt x="12541" y="9168"/>
                </a:cubicBezTo>
                <a:cubicBezTo>
                  <a:pt x="12609" y="9020"/>
                  <a:pt x="12663" y="8885"/>
                  <a:pt x="12731" y="8735"/>
                </a:cubicBezTo>
                <a:lnTo>
                  <a:pt x="12812" y="8533"/>
                </a:lnTo>
                <a:cubicBezTo>
                  <a:pt x="12866" y="8397"/>
                  <a:pt x="12921" y="8275"/>
                  <a:pt x="12975" y="8153"/>
                </a:cubicBezTo>
                <a:cubicBezTo>
                  <a:pt x="12988" y="8099"/>
                  <a:pt x="13015" y="8045"/>
                  <a:pt x="13029" y="7991"/>
                </a:cubicBezTo>
                <a:cubicBezTo>
                  <a:pt x="13137" y="7720"/>
                  <a:pt x="13204" y="7503"/>
                  <a:pt x="13218" y="7368"/>
                </a:cubicBezTo>
                <a:cubicBezTo>
                  <a:pt x="13231" y="7341"/>
                  <a:pt x="13231" y="7327"/>
                  <a:pt x="13231" y="7300"/>
                </a:cubicBezTo>
                <a:cubicBezTo>
                  <a:pt x="13218" y="7232"/>
                  <a:pt x="13164" y="7151"/>
                  <a:pt x="13056" y="7083"/>
                </a:cubicBezTo>
                <a:cubicBezTo>
                  <a:pt x="12934" y="6989"/>
                  <a:pt x="12731" y="6907"/>
                  <a:pt x="12500" y="6826"/>
                </a:cubicBezTo>
                <a:cubicBezTo>
                  <a:pt x="12460" y="6812"/>
                  <a:pt x="12406" y="6799"/>
                  <a:pt x="12352" y="6785"/>
                </a:cubicBezTo>
                <a:cubicBezTo>
                  <a:pt x="12256" y="6758"/>
                  <a:pt x="12148" y="6718"/>
                  <a:pt x="12040" y="6691"/>
                </a:cubicBezTo>
                <a:lnTo>
                  <a:pt x="11715" y="6609"/>
                </a:lnTo>
                <a:cubicBezTo>
                  <a:pt x="10685" y="6379"/>
                  <a:pt x="9535" y="6230"/>
                  <a:pt x="9535" y="6230"/>
                </a:cubicBezTo>
                <a:cubicBezTo>
                  <a:pt x="9683" y="6189"/>
                  <a:pt x="9765" y="6054"/>
                  <a:pt x="9765" y="5905"/>
                </a:cubicBezTo>
                <a:cubicBezTo>
                  <a:pt x="9779" y="5878"/>
                  <a:pt x="9765" y="5851"/>
                  <a:pt x="9765" y="5837"/>
                </a:cubicBezTo>
                <a:cubicBezTo>
                  <a:pt x="9752" y="5647"/>
                  <a:pt x="9656" y="5458"/>
                  <a:pt x="9467" y="5363"/>
                </a:cubicBezTo>
                <a:cubicBezTo>
                  <a:pt x="9427" y="5336"/>
                  <a:pt x="9358" y="5309"/>
                  <a:pt x="9304" y="5309"/>
                </a:cubicBezTo>
                <a:lnTo>
                  <a:pt x="9304" y="4768"/>
                </a:lnTo>
                <a:lnTo>
                  <a:pt x="9765" y="4768"/>
                </a:lnTo>
                <a:cubicBezTo>
                  <a:pt x="9765" y="4768"/>
                  <a:pt x="9914" y="4741"/>
                  <a:pt x="9887" y="4591"/>
                </a:cubicBezTo>
                <a:cubicBezTo>
                  <a:pt x="9873" y="4537"/>
                  <a:pt x="9846" y="4470"/>
                  <a:pt x="9779" y="4388"/>
                </a:cubicBezTo>
                <a:cubicBezTo>
                  <a:pt x="9697" y="4266"/>
                  <a:pt x="9602" y="4145"/>
                  <a:pt x="9508" y="4036"/>
                </a:cubicBezTo>
                <a:cubicBezTo>
                  <a:pt x="9385" y="3901"/>
                  <a:pt x="9264" y="3778"/>
                  <a:pt x="9183" y="3684"/>
                </a:cubicBezTo>
                <a:cubicBezTo>
                  <a:pt x="9169" y="3670"/>
                  <a:pt x="9156" y="3643"/>
                  <a:pt x="9129" y="3630"/>
                </a:cubicBezTo>
                <a:cubicBezTo>
                  <a:pt x="9074" y="3549"/>
                  <a:pt x="9074" y="3372"/>
                  <a:pt x="9074" y="3251"/>
                </a:cubicBezTo>
                <a:cubicBezTo>
                  <a:pt x="9089" y="3248"/>
                  <a:pt x="9106" y="3246"/>
                  <a:pt x="9125" y="3246"/>
                </a:cubicBezTo>
                <a:cubicBezTo>
                  <a:pt x="9288" y="3246"/>
                  <a:pt x="9617" y="3353"/>
                  <a:pt x="9968" y="3643"/>
                </a:cubicBezTo>
                <a:cubicBezTo>
                  <a:pt x="10104" y="3778"/>
                  <a:pt x="10212" y="3847"/>
                  <a:pt x="10306" y="3874"/>
                </a:cubicBezTo>
                <a:cubicBezTo>
                  <a:pt x="10333" y="3887"/>
                  <a:pt x="10360" y="3887"/>
                  <a:pt x="10375" y="3901"/>
                </a:cubicBezTo>
                <a:cubicBezTo>
                  <a:pt x="10415" y="3901"/>
                  <a:pt x="10456" y="3874"/>
                  <a:pt x="10469" y="3847"/>
                </a:cubicBezTo>
                <a:cubicBezTo>
                  <a:pt x="10496" y="3806"/>
                  <a:pt x="10496" y="3765"/>
                  <a:pt x="10496" y="3697"/>
                </a:cubicBezTo>
                <a:lnTo>
                  <a:pt x="10496" y="1328"/>
                </a:lnTo>
                <a:cubicBezTo>
                  <a:pt x="10496" y="1246"/>
                  <a:pt x="10483" y="1192"/>
                  <a:pt x="10456" y="1165"/>
                </a:cubicBezTo>
                <a:cubicBezTo>
                  <a:pt x="10434" y="1149"/>
                  <a:pt x="10409" y="1141"/>
                  <a:pt x="10381" y="1141"/>
                </a:cubicBezTo>
                <a:cubicBezTo>
                  <a:pt x="10338" y="1141"/>
                  <a:pt x="10288" y="1159"/>
                  <a:pt x="10239" y="1192"/>
                </a:cubicBezTo>
                <a:cubicBezTo>
                  <a:pt x="10198" y="1219"/>
                  <a:pt x="10144" y="1274"/>
                  <a:pt x="10090" y="1328"/>
                </a:cubicBezTo>
                <a:cubicBezTo>
                  <a:pt x="10062" y="1355"/>
                  <a:pt x="10049" y="1395"/>
                  <a:pt x="10022" y="1422"/>
                </a:cubicBezTo>
                <a:cubicBezTo>
                  <a:pt x="9995" y="1463"/>
                  <a:pt x="9954" y="1517"/>
                  <a:pt x="9887" y="1572"/>
                </a:cubicBezTo>
                <a:cubicBezTo>
                  <a:pt x="9710" y="1720"/>
                  <a:pt x="9454" y="1869"/>
                  <a:pt x="9277" y="1924"/>
                </a:cubicBezTo>
                <a:cubicBezTo>
                  <a:pt x="9250" y="1937"/>
                  <a:pt x="9237" y="1937"/>
                  <a:pt x="9210" y="1951"/>
                </a:cubicBezTo>
                <a:lnTo>
                  <a:pt x="9114" y="1951"/>
                </a:lnTo>
                <a:cubicBezTo>
                  <a:pt x="9101" y="1951"/>
                  <a:pt x="9087" y="1924"/>
                  <a:pt x="9074" y="1910"/>
                </a:cubicBezTo>
                <a:cubicBezTo>
                  <a:pt x="9060" y="1720"/>
                  <a:pt x="9033" y="1517"/>
                  <a:pt x="9250" y="1219"/>
                </a:cubicBezTo>
                <a:cubicBezTo>
                  <a:pt x="9277" y="1192"/>
                  <a:pt x="9318" y="1151"/>
                  <a:pt x="9345" y="1111"/>
                </a:cubicBezTo>
                <a:cubicBezTo>
                  <a:pt x="9521" y="853"/>
                  <a:pt x="9752" y="555"/>
                  <a:pt x="9792" y="366"/>
                </a:cubicBezTo>
                <a:cubicBezTo>
                  <a:pt x="9806" y="326"/>
                  <a:pt x="9806" y="298"/>
                  <a:pt x="9806" y="271"/>
                </a:cubicBezTo>
                <a:cubicBezTo>
                  <a:pt x="9806" y="244"/>
                  <a:pt x="9792" y="230"/>
                  <a:pt x="9779" y="203"/>
                </a:cubicBezTo>
                <a:cubicBezTo>
                  <a:pt x="9765" y="190"/>
                  <a:pt x="9752" y="176"/>
                  <a:pt x="9737" y="176"/>
                </a:cubicBezTo>
                <a:cubicBezTo>
                  <a:pt x="9724" y="163"/>
                  <a:pt x="9724" y="149"/>
                  <a:pt x="9710" y="149"/>
                </a:cubicBezTo>
                <a:lnTo>
                  <a:pt x="9629" y="109"/>
                </a:lnTo>
                <a:cubicBezTo>
                  <a:pt x="9616" y="109"/>
                  <a:pt x="9602" y="109"/>
                  <a:pt x="9589" y="95"/>
                </a:cubicBezTo>
                <a:cubicBezTo>
                  <a:pt x="9562" y="82"/>
                  <a:pt x="9521" y="82"/>
                  <a:pt x="9467" y="68"/>
                </a:cubicBezTo>
                <a:lnTo>
                  <a:pt x="9440" y="68"/>
                </a:lnTo>
                <a:cubicBezTo>
                  <a:pt x="9385" y="55"/>
                  <a:pt x="9331" y="41"/>
                  <a:pt x="9277" y="41"/>
                </a:cubicBezTo>
                <a:lnTo>
                  <a:pt x="9250" y="41"/>
                </a:lnTo>
                <a:cubicBezTo>
                  <a:pt x="9183" y="28"/>
                  <a:pt x="9101" y="28"/>
                  <a:pt x="9033" y="14"/>
                </a:cubicBezTo>
                <a:lnTo>
                  <a:pt x="9006" y="14"/>
                </a:lnTo>
                <a:cubicBezTo>
                  <a:pt x="8925" y="14"/>
                  <a:pt x="8844" y="14"/>
                  <a:pt x="87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3">
    <p:spTree>
      <p:nvGrpSpPr>
        <p:cNvPr id="313" name="Shape 313"/>
        <p:cNvGrpSpPr/>
        <p:nvPr/>
      </p:nvGrpSpPr>
      <p:grpSpPr>
        <a:xfrm>
          <a:off x="0" y="0"/>
          <a:ext cx="0" cy="0"/>
          <a:chOff x="0" y="0"/>
          <a:chExt cx="0" cy="0"/>
        </a:xfrm>
      </p:grpSpPr>
      <p:sp>
        <p:nvSpPr>
          <p:cNvPr id="314" name="Google Shape;314;p37"/>
          <p:cNvSpPr/>
          <p:nvPr/>
        </p:nvSpPr>
        <p:spPr>
          <a:xfrm>
            <a:off x="333900" y="268500"/>
            <a:ext cx="8476200" cy="460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16" name="Google Shape;316;p37"/>
          <p:cNvSpPr txBox="1"/>
          <p:nvPr>
            <p:ph idx="1" type="subTitle"/>
          </p:nvPr>
        </p:nvSpPr>
        <p:spPr>
          <a:xfrm>
            <a:off x="1029000" y="2710700"/>
            <a:ext cx="2061000" cy="721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317" name="Google Shape;317;p37"/>
          <p:cNvSpPr txBox="1"/>
          <p:nvPr>
            <p:ph idx="2" type="subTitle"/>
          </p:nvPr>
        </p:nvSpPr>
        <p:spPr>
          <a:xfrm>
            <a:off x="720000" y="2252300"/>
            <a:ext cx="2370000" cy="534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Font typeface="Oranienbaum"/>
              <a:buNone/>
              <a:defRPr b="1" sz="2800">
                <a:latin typeface="Oranienbaum"/>
                <a:ea typeface="Oranienbaum"/>
                <a:cs typeface="Oranienbaum"/>
                <a:sym typeface="Oranienbaum"/>
              </a:defRPr>
            </a:lvl1pPr>
            <a:lvl2pPr lvl="1" rtl="0" algn="ctr">
              <a:spcBef>
                <a:spcPts val="0"/>
              </a:spcBef>
              <a:spcAft>
                <a:spcPts val="0"/>
              </a:spcAft>
              <a:buSzPts val="3000"/>
              <a:buFont typeface="Oranienbaum"/>
              <a:buNone/>
              <a:defRPr sz="3000">
                <a:latin typeface="Oranienbaum"/>
                <a:ea typeface="Oranienbaum"/>
                <a:cs typeface="Oranienbaum"/>
                <a:sym typeface="Oranienbaum"/>
              </a:defRPr>
            </a:lvl2pPr>
            <a:lvl3pPr lvl="2" rtl="0" algn="ctr">
              <a:spcBef>
                <a:spcPts val="0"/>
              </a:spcBef>
              <a:spcAft>
                <a:spcPts val="0"/>
              </a:spcAft>
              <a:buSzPts val="3000"/>
              <a:buFont typeface="Oranienbaum"/>
              <a:buNone/>
              <a:defRPr sz="3000">
                <a:latin typeface="Oranienbaum"/>
                <a:ea typeface="Oranienbaum"/>
                <a:cs typeface="Oranienbaum"/>
                <a:sym typeface="Oranienbaum"/>
              </a:defRPr>
            </a:lvl3pPr>
            <a:lvl4pPr lvl="3" rtl="0" algn="ctr">
              <a:spcBef>
                <a:spcPts val="0"/>
              </a:spcBef>
              <a:spcAft>
                <a:spcPts val="0"/>
              </a:spcAft>
              <a:buSzPts val="3000"/>
              <a:buFont typeface="Oranienbaum"/>
              <a:buNone/>
              <a:defRPr sz="3000">
                <a:latin typeface="Oranienbaum"/>
                <a:ea typeface="Oranienbaum"/>
                <a:cs typeface="Oranienbaum"/>
                <a:sym typeface="Oranienbaum"/>
              </a:defRPr>
            </a:lvl4pPr>
            <a:lvl5pPr lvl="4" rtl="0" algn="ctr">
              <a:spcBef>
                <a:spcPts val="0"/>
              </a:spcBef>
              <a:spcAft>
                <a:spcPts val="0"/>
              </a:spcAft>
              <a:buSzPts val="3000"/>
              <a:buFont typeface="Oranienbaum"/>
              <a:buNone/>
              <a:defRPr sz="3000">
                <a:latin typeface="Oranienbaum"/>
                <a:ea typeface="Oranienbaum"/>
                <a:cs typeface="Oranienbaum"/>
                <a:sym typeface="Oranienbaum"/>
              </a:defRPr>
            </a:lvl5pPr>
            <a:lvl6pPr lvl="5" rtl="0" algn="ctr">
              <a:spcBef>
                <a:spcPts val="0"/>
              </a:spcBef>
              <a:spcAft>
                <a:spcPts val="0"/>
              </a:spcAft>
              <a:buSzPts val="3000"/>
              <a:buFont typeface="Oranienbaum"/>
              <a:buNone/>
              <a:defRPr sz="3000">
                <a:latin typeface="Oranienbaum"/>
                <a:ea typeface="Oranienbaum"/>
                <a:cs typeface="Oranienbaum"/>
                <a:sym typeface="Oranienbaum"/>
              </a:defRPr>
            </a:lvl6pPr>
            <a:lvl7pPr lvl="6" rtl="0" algn="ctr">
              <a:spcBef>
                <a:spcPts val="0"/>
              </a:spcBef>
              <a:spcAft>
                <a:spcPts val="0"/>
              </a:spcAft>
              <a:buSzPts val="3000"/>
              <a:buFont typeface="Oranienbaum"/>
              <a:buNone/>
              <a:defRPr sz="3000">
                <a:latin typeface="Oranienbaum"/>
                <a:ea typeface="Oranienbaum"/>
                <a:cs typeface="Oranienbaum"/>
                <a:sym typeface="Oranienbaum"/>
              </a:defRPr>
            </a:lvl7pPr>
            <a:lvl8pPr lvl="7" rtl="0" algn="ctr">
              <a:spcBef>
                <a:spcPts val="0"/>
              </a:spcBef>
              <a:spcAft>
                <a:spcPts val="0"/>
              </a:spcAft>
              <a:buSzPts val="3000"/>
              <a:buFont typeface="Oranienbaum"/>
              <a:buNone/>
              <a:defRPr sz="3000">
                <a:latin typeface="Oranienbaum"/>
                <a:ea typeface="Oranienbaum"/>
                <a:cs typeface="Oranienbaum"/>
                <a:sym typeface="Oranienbaum"/>
              </a:defRPr>
            </a:lvl8pPr>
            <a:lvl9pPr lvl="8" rtl="0" algn="ctr">
              <a:spcBef>
                <a:spcPts val="0"/>
              </a:spcBef>
              <a:spcAft>
                <a:spcPts val="0"/>
              </a:spcAft>
              <a:buSzPts val="3000"/>
              <a:buFont typeface="Oranienbaum"/>
              <a:buNone/>
              <a:defRPr sz="3000">
                <a:latin typeface="Oranienbaum"/>
                <a:ea typeface="Oranienbaum"/>
                <a:cs typeface="Oranienbaum"/>
                <a:sym typeface="Oranienbaum"/>
              </a:defRPr>
            </a:lvl9pPr>
          </a:lstStyle>
          <a:p/>
        </p:txBody>
      </p:sp>
      <p:sp>
        <p:nvSpPr>
          <p:cNvPr id="318" name="Google Shape;318;p37"/>
          <p:cNvSpPr txBox="1"/>
          <p:nvPr>
            <p:ph idx="3" type="subTitle"/>
          </p:nvPr>
        </p:nvSpPr>
        <p:spPr>
          <a:xfrm>
            <a:off x="6054000" y="2710700"/>
            <a:ext cx="2061000" cy="721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319" name="Google Shape;319;p37"/>
          <p:cNvSpPr txBox="1"/>
          <p:nvPr>
            <p:ph idx="4" type="subTitle"/>
          </p:nvPr>
        </p:nvSpPr>
        <p:spPr>
          <a:xfrm>
            <a:off x="6054000" y="2252300"/>
            <a:ext cx="2370000" cy="534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Font typeface="Oranienbaum"/>
              <a:buNone/>
              <a:defRPr b="1" sz="2800">
                <a:latin typeface="Oranienbaum"/>
                <a:ea typeface="Oranienbaum"/>
                <a:cs typeface="Oranienbaum"/>
                <a:sym typeface="Oranienbaum"/>
              </a:defRPr>
            </a:lvl1pPr>
            <a:lvl2pPr lvl="1" rtl="0" algn="ctr">
              <a:spcBef>
                <a:spcPts val="0"/>
              </a:spcBef>
              <a:spcAft>
                <a:spcPts val="0"/>
              </a:spcAft>
              <a:buSzPts val="3000"/>
              <a:buFont typeface="Oranienbaum"/>
              <a:buNone/>
              <a:defRPr sz="3000">
                <a:latin typeface="Oranienbaum"/>
                <a:ea typeface="Oranienbaum"/>
                <a:cs typeface="Oranienbaum"/>
                <a:sym typeface="Oranienbaum"/>
              </a:defRPr>
            </a:lvl2pPr>
            <a:lvl3pPr lvl="2" rtl="0" algn="ctr">
              <a:spcBef>
                <a:spcPts val="0"/>
              </a:spcBef>
              <a:spcAft>
                <a:spcPts val="0"/>
              </a:spcAft>
              <a:buSzPts val="3000"/>
              <a:buFont typeface="Oranienbaum"/>
              <a:buNone/>
              <a:defRPr sz="3000">
                <a:latin typeface="Oranienbaum"/>
                <a:ea typeface="Oranienbaum"/>
                <a:cs typeface="Oranienbaum"/>
                <a:sym typeface="Oranienbaum"/>
              </a:defRPr>
            </a:lvl3pPr>
            <a:lvl4pPr lvl="3" rtl="0" algn="ctr">
              <a:spcBef>
                <a:spcPts val="0"/>
              </a:spcBef>
              <a:spcAft>
                <a:spcPts val="0"/>
              </a:spcAft>
              <a:buSzPts val="3000"/>
              <a:buFont typeface="Oranienbaum"/>
              <a:buNone/>
              <a:defRPr sz="3000">
                <a:latin typeface="Oranienbaum"/>
                <a:ea typeface="Oranienbaum"/>
                <a:cs typeface="Oranienbaum"/>
                <a:sym typeface="Oranienbaum"/>
              </a:defRPr>
            </a:lvl4pPr>
            <a:lvl5pPr lvl="4" rtl="0" algn="ctr">
              <a:spcBef>
                <a:spcPts val="0"/>
              </a:spcBef>
              <a:spcAft>
                <a:spcPts val="0"/>
              </a:spcAft>
              <a:buSzPts val="3000"/>
              <a:buFont typeface="Oranienbaum"/>
              <a:buNone/>
              <a:defRPr sz="3000">
                <a:latin typeface="Oranienbaum"/>
                <a:ea typeface="Oranienbaum"/>
                <a:cs typeface="Oranienbaum"/>
                <a:sym typeface="Oranienbaum"/>
              </a:defRPr>
            </a:lvl5pPr>
            <a:lvl6pPr lvl="5" rtl="0" algn="ctr">
              <a:spcBef>
                <a:spcPts val="0"/>
              </a:spcBef>
              <a:spcAft>
                <a:spcPts val="0"/>
              </a:spcAft>
              <a:buSzPts val="3000"/>
              <a:buFont typeface="Oranienbaum"/>
              <a:buNone/>
              <a:defRPr sz="3000">
                <a:latin typeface="Oranienbaum"/>
                <a:ea typeface="Oranienbaum"/>
                <a:cs typeface="Oranienbaum"/>
                <a:sym typeface="Oranienbaum"/>
              </a:defRPr>
            </a:lvl6pPr>
            <a:lvl7pPr lvl="6" rtl="0" algn="ctr">
              <a:spcBef>
                <a:spcPts val="0"/>
              </a:spcBef>
              <a:spcAft>
                <a:spcPts val="0"/>
              </a:spcAft>
              <a:buSzPts val="3000"/>
              <a:buFont typeface="Oranienbaum"/>
              <a:buNone/>
              <a:defRPr sz="3000">
                <a:latin typeface="Oranienbaum"/>
                <a:ea typeface="Oranienbaum"/>
                <a:cs typeface="Oranienbaum"/>
                <a:sym typeface="Oranienbaum"/>
              </a:defRPr>
            </a:lvl7pPr>
            <a:lvl8pPr lvl="7" rtl="0" algn="ctr">
              <a:spcBef>
                <a:spcPts val="0"/>
              </a:spcBef>
              <a:spcAft>
                <a:spcPts val="0"/>
              </a:spcAft>
              <a:buSzPts val="3000"/>
              <a:buFont typeface="Oranienbaum"/>
              <a:buNone/>
              <a:defRPr sz="3000">
                <a:latin typeface="Oranienbaum"/>
                <a:ea typeface="Oranienbaum"/>
                <a:cs typeface="Oranienbaum"/>
                <a:sym typeface="Oranienbaum"/>
              </a:defRPr>
            </a:lvl8pPr>
            <a:lvl9pPr lvl="8" rtl="0" algn="ctr">
              <a:spcBef>
                <a:spcPts val="0"/>
              </a:spcBef>
              <a:spcAft>
                <a:spcPts val="0"/>
              </a:spcAft>
              <a:buSzPts val="3000"/>
              <a:buFont typeface="Oranienbaum"/>
              <a:buNone/>
              <a:defRPr sz="3000">
                <a:latin typeface="Oranienbaum"/>
                <a:ea typeface="Oranienbaum"/>
                <a:cs typeface="Oranienbaum"/>
                <a:sym typeface="Oranienbaum"/>
              </a:defRPr>
            </a:lvl9pPr>
          </a:lstStyle>
          <a:p/>
        </p:txBody>
      </p:sp>
      <p:sp>
        <p:nvSpPr>
          <p:cNvPr id="320" name="Google Shape;320;p37"/>
          <p:cNvSpPr/>
          <p:nvPr/>
        </p:nvSpPr>
        <p:spPr>
          <a:xfrm rot="5400000">
            <a:off x="491572" y="4393720"/>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7"/>
          <p:cNvSpPr/>
          <p:nvPr/>
        </p:nvSpPr>
        <p:spPr>
          <a:xfrm rot="-5400000">
            <a:off x="8195572" y="-202380"/>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7"/>
          <p:cNvSpPr/>
          <p:nvPr/>
        </p:nvSpPr>
        <p:spPr>
          <a:xfrm rot="10800000">
            <a:off x="111672" y="193445"/>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p:nvPr/>
        </p:nvSpPr>
        <p:spPr>
          <a:xfrm>
            <a:off x="8590622" y="4028695"/>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spTree>
      <p:nvGrpSpPr>
        <p:cNvPr id="324" name="Shape 324"/>
        <p:cNvGrpSpPr/>
        <p:nvPr/>
      </p:nvGrpSpPr>
      <p:grpSpPr>
        <a:xfrm>
          <a:off x="0" y="0"/>
          <a:ext cx="0" cy="0"/>
          <a:chOff x="0" y="0"/>
          <a:chExt cx="0" cy="0"/>
        </a:xfrm>
      </p:grpSpPr>
      <p:sp>
        <p:nvSpPr>
          <p:cNvPr id="325" name="Google Shape;325;p38"/>
          <p:cNvSpPr/>
          <p:nvPr/>
        </p:nvSpPr>
        <p:spPr>
          <a:xfrm>
            <a:off x="6637212" y="1523850"/>
            <a:ext cx="2149212" cy="4828780"/>
          </a:xfrm>
          <a:custGeom>
            <a:rect b="b" l="l" r="r" t="t"/>
            <a:pathLst>
              <a:path extrusionOk="0" h="38219" w="17011">
                <a:moveTo>
                  <a:pt x="8708" y="1"/>
                </a:moveTo>
                <a:cubicBezTo>
                  <a:pt x="8302" y="1"/>
                  <a:pt x="7760" y="299"/>
                  <a:pt x="7720" y="976"/>
                </a:cubicBezTo>
                <a:cubicBezTo>
                  <a:pt x="7679" y="1653"/>
                  <a:pt x="8100" y="1937"/>
                  <a:pt x="8100" y="1937"/>
                </a:cubicBezTo>
                <a:lnTo>
                  <a:pt x="8100" y="2439"/>
                </a:lnTo>
                <a:cubicBezTo>
                  <a:pt x="7314" y="2601"/>
                  <a:pt x="6542" y="3291"/>
                  <a:pt x="6542" y="3291"/>
                </a:cubicBezTo>
                <a:cubicBezTo>
                  <a:pt x="6542" y="3291"/>
                  <a:pt x="6339" y="2926"/>
                  <a:pt x="6027" y="2682"/>
                </a:cubicBezTo>
                <a:cubicBezTo>
                  <a:pt x="5979" y="2643"/>
                  <a:pt x="5925" y="2624"/>
                  <a:pt x="5871" y="2624"/>
                </a:cubicBezTo>
                <a:cubicBezTo>
                  <a:pt x="5664" y="2624"/>
                  <a:pt x="5442" y="2884"/>
                  <a:pt x="5431" y="3237"/>
                </a:cubicBezTo>
                <a:cubicBezTo>
                  <a:pt x="5421" y="3527"/>
                  <a:pt x="5347" y="3714"/>
                  <a:pt x="5247" y="3714"/>
                </a:cubicBezTo>
                <a:cubicBezTo>
                  <a:pt x="5216" y="3714"/>
                  <a:pt x="5182" y="3696"/>
                  <a:pt x="5147" y="3657"/>
                </a:cubicBezTo>
                <a:cubicBezTo>
                  <a:pt x="4662" y="3211"/>
                  <a:pt x="4324" y="3049"/>
                  <a:pt x="4134" y="3049"/>
                </a:cubicBezTo>
                <a:cubicBezTo>
                  <a:pt x="3920" y="3049"/>
                  <a:pt x="3892" y="3252"/>
                  <a:pt x="4050" y="3481"/>
                </a:cubicBezTo>
                <a:cubicBezTo>
                  <a:pt x="4348" y="3914"/>
                  <a:pt x="5256" y="5093"/>
                  <a:pt x="5581" y="5743"/>
                </a:cubicBezTo>
                <a:cubicBezTo>
                  <a:pt x="5810" y="6204"/>
                  <a:pt x="5919" y="7571"/>
                  <a:pt x="5960" y="8465"/>
                </a:cubicBezTo>
                <a:cubicBezTo>
                  <a:pt x="5960" y="8560"/>
                  <a:pt x="5987" y="9250"/>
                  <a:pt x="5987" y="9250"/>
                </a:cubicBezTo>
                <a:cubicBezTo>
                  <a:pt x="5973" y="9250"/>
                  <a:pt x="5960" y="9264"/>
                  <a:pt x="5946" y="9264"/>
                </a:cubicBezTo>
                <a:cubicBezTo>
                  <a:pt x="5729" y="9223"/>
                  <a:pt x="5621" y="9196"/>
                  <a:pt x="5608" y="9196"/>
                </a:cubicBezTo>
                <a:cubicBezTo>
                  <a:pt x="5567" y="9186"/>
                  <a:pt x="5525" y="9182"/>
                  <a:pt x="5484" y="9182"/>
                </a:cubicBezTo>
                <a:cubicBezTo>
                  <a:pt x="5242" y="9182"/>
                  <a:pt x="5015" y="9345"/>
                  <a:pt x="4958" y="9589"/>
                </a:cubicBezTo>
                <a:cubicBezTo>
                  <a:pt x="4889" y="9887"/>
                  <a:pt x="5066" y="10171"/>
                  <a:pt x="5350" y="10252"/>
                </a:cubicBezTo>
                <a:cubicBezTo>
                  <a:pt x="5391" y="10252"/>
                  <a:pt x="5621" y="10306"/>
                  <a:pt x="6014" y="10375"/>
                </a:cubicBezTo>
                <a:cubicBezTo>
                  <a:pt x="6027" y="10429"/>
                  <a:pt x="6041" y="10496"/>
                  <a:pt x="6054" y="10604"/>
                </a:cubicBezTo>
                <a:cubicBezTo>
                  <a:pt x="5824" y="10564"/>
                  <a:pt x="5689" y="10523"/>
                  <a:pt x="5689" y="10523"/>
                </a:cubicBezTo>
                <a:cubicBezTo>
                  <a:pt x="5623" y="10508"/>
                  <a:pt x="5557" y="10500"/>
                  <a:pt x="5491" y="10500"/>
                </a:cubicBezTo>
                <a:cubicBezTo>
                  <a:pt x="5100" y="10500"/>
                  <a:pt x="4738" y="10766"/>
                  <a:pt x="4646" y="11160"/>
                </a:cubicBezTo>
                <a:cubicBezTo>
                  <a:pt x="4524" y="11634"/>
                  <a:pt x="4808" y="12094"/>
                  <a:pt x="5283" y="12217"/>
                </a:cubicBezTo>
                <a:cubicBezTo>
                  <a:pt x="5323" y="12217"/>
                  <a:pt x="5689" y="12311"/>
                  <a:pt x="6285" y="12392"/>
                </a:cubicBezTo>
                <a:cubicBezTo>
                  <a:pt x="6298" y="12514"/>
                  <a:pt x="6312" y="12636"/>
                  <a:pt x="6325" y="12771"/>
                </a:cubicBezTo>
                <a:cubicBezTo>
                  <a:pt x="5283" y="12677"/>
                  <a:pt x="4633" y="12569"/>
                  <a:pt x="4605" y="12555"/>
                </a:cubicBezTo>
                <a:cubicBezTo>
                  <a:pt x="4555" y="12546"/>
                  <a:pt x="4505" y="12542"/>
                  <a:pt x="4455" y="12542"/>
                </a:cubicBezTo>
                <a:cubicBezTo>
                  <a:pt x="4040" y="12542"/>
                  <a:pt x="3676" y="12836"/>
                  <a:pt x="3603" y="13259"/>
                </a:cubicBezTo>
                <a:cubicBezTo>
                  <a:pt x="3508" y="13733"/>
                  <a:pt x="3820" y="14180"/>
                  <a:pt x="4293" y="14261"/>
                </a:cubicBezTo>
                <a:cubicBezTo>
                  <a:pt x="4375" y="14275"/>
                  <a:pt x="5187" y="14423"/>
                  <a:pt x="6460" y="14532"/>
                </a:cubicBezTo>
                <a:cubicBezTo>
                  <a:pt x="6447" y="16997"/>
                  <a:pt x="6081" y="21994"/>
                  <a:pt x="4971" y="26111"/>
                </a:cubicBezTo>
                <a:cubicBezTo>
                  <a:pt x="4443" y="27831"/>
                  <a:pt x="3996" y="29483"/>
                  <a:pt x="3996" y="29483"/>
                </a:cubicBezTo>
                <a:cubicBezTo>
                  <a:pt x="3996" y="29483"/>
                  <a:pt x="3264" y="29916"/>
                  <a:pt x="3075" y="30960"/>
                </a:cubicBezTo>
                <a:cubicBezTo>
                  <a:pt x="2872" y="32002"/>
                  <a:pt x="1531" y="32666"/>
                  <a:pt x="1139" y="32977"/>
                </a:cubicBezTo>
                <a:cubicBezTo>
                  <a:pt x="745" y="33289"/>
                  <a:pt x="868" y="33708"/>
                  <a:pt x="1639" y="34237"/>
                </a:cubicBezTo>
                <a:cubicBezTo>
                  <a:pt x="109" y="34968"/>
                  <a:pt x="1" y="36187"/>
                  <a:pt x="2087" y="37365"/>
                </a:cubicBezTo>
                <a:cubicBezTo>
                  <a:pt x="3345" y="38069"/>
                  <a:pt x="6569" y="38219"/>
                  <a:pt x="8695" y="38219"/>
                </a:cubicBezTo>
                <a:lnTo>
                  <a:pt x="9427" y="38219"/>
                </a:lnTo>
                <a:cubicBezTo>
                  <a:pt x="9494" y="38219"/>
                  <a:pt x="9562" y="38205"/>
                  <a:pt x="9629" y="38205"/>
                </a:cubicBezTo>
                <a:lnTo>
                  <a:pt x="9873" y="38205"/>
                </a:lnTo>
                <a:cubicBezTo>
                  <a:pt x="9941" y="38205"/>
                  <a:pt x="10009" y="38192"/>
                  <a:pt x="10077" y="38192"/>
                </a:cubicBezTo>
                <a:lnTo>
                  <a:pt x="10293" y="38192"/>
                </a:lnTo>
                <a:cubicBezTo>
                  <a:pt x="10321" y="38192"/>
                  <a:pt x="10334" y="38177"/>
                  <a:pt x="10348" y="38177"/>
                </a:cubicBezTo>
                <a:lnTo>
                  <a:pt x="10577" y="38177"/>
                </a:lnTo>
                <a:cubicBezTo>
                  <a:pt x="10646" y="38164"/>
                  <a:pt x="10700" y="38164"/>
                  <a:pt x="10767" y="38164"/>
                </a:cubicBezTo>
                <a:lnTo>
                  <a:pt x="10821" y="38164"/>
                </a:lnTo>
                <a:cubicBezTo>
                  <a:pt x="10875" y="38150"/>
                  <a:pt x="10943" y="38150"/>
                  <a:pt x="10998" y="38150"/>
                </a:cubicBezTo>
                <a:lnTo>
                  <a:pt x="11065" y="38150"/>
                </a:lnTo>
                <a:cubicBezTo>
                  <a:pt x="11119" y="38137"/>
                  <a:pt x="11173" y="38137"/>
                  <a:pt x="11241" y="38137"/>
                </a:cubicBezTo>
                <a:cubicBezTo>
                  <a:pt x="11254" y="38137"/>
                  <a:pt x="11282" y="38137"/>
                  <a:pt x="11309" y="38123"/>
                </a:cubicBezTo>
                <a:lnTo>
                  <a:pt x="11471" y="38123"/>
                </a:lnTo>
                <a:cubicBezTo>
                  <a:pt x="11498" y="38110"/>
                  <a:pt x="11525" y="38110"/>
                  <a:pt x="11552" y="38110"/>
                </a:cubicBezTo>
                <a:cubicBezTo>
                  <a:pt x="11607" y="38110"/>
                  <a:pt x="11648" y="38096"/>
                  <a:pt x="11702" y="38096"/>
                </a:cubicBezTo>
                <a:lnTo>
                  <a:pt x="11796" y="38096"/>
                </a:lnTo>
                <a:cubicBezTo>
                  <a:pt x="11837" y="38083"/>
                  <a:pt x="11891" y="38083"/>
                  <a:pt x="11946" y="38083"/>
                </a:cubicBezTo>
                <a:cubicBezTo>
                  <a:pt x="11973" y="38069"/>
                  <a:pt x="12000" y="38069"/>
                  <a:pt x="12027" y="38069"/>
                </a:cubicBezTo>
                <a:cubicBezTo>
                  <a:pt x="12081" y="38069"/>
                  <a:pt x="12121" y="38056"/>
                  <a:pt x="12175" y="38056"/>
                </a:cubicBezTo>
                <a:cubicBezTo>
                  <a:pt x="12202" y="38056"/>
                  <a:pt x="12244" y="38056"/>
                  <a:pt x="12271" y="38042"/>
                </a:cubicBezTo>
                <a:cubicBezTo>
                  <a:pt x="12311" y="38042"/>
                  <a:pt x="12365" y="38042"/>
                  <a:pt x="12406" y="38029"/>
                </a:cubicBezTo>
                <a:cubicBezTo>
                  <a:pt x="12446" y="38029"/>
                  <a:pt x="12473" y="38029"/>
                  <a:pt x="12500" y="38015"/>
                </a:cubicBezTo>
                <a:cubicBezTo>
                  <a:pt x="12555" y="38015"/>
                  <a:pt x="12596" y="38015"/>
                  <a:pt x="12636" y="38002"/>
                </a:cubicBezTo>
                <a:cubicBezTo>
                  <a:pt x="12677" y="38002"/>
                  <a:pt x="12704" y="38002"/>
                  <a:pt x="12731" y="37988"/>
                </a:cubicBezTo>
                <a:cubicBezTo>
                  <a:pt x="12785" y="37988"/>
                  <a:pt x="12825" y="37988"/>
                  <a:pt x="12867" y="37975"/>
                </a:cubicBezTo>
                <a:cubicBezTo>
                  <a:pt x="12894" y="37975"/>
                  <a:pt x="12934" y="37975"/>
                  <a:pt x="12961" y="37961"/>
                </a:cubicBezTo>
                <a:cubicBezTo>
                  <a:pt x="13002" y="37961"/>
                  <a:pt x="13042" y="37948"/>
                  <a:pt x="13083" y="37948"/>
                </a:cubicBezTo>
                <a:cubicBezTo>
                  <a:pt x="13123" y="37948"/>
                  <a:pt x="13150" y="37934"/>
                  <a:pt x="13192" y="37934"/>
                </a:cubicBezTo>
                <a:cubicBezTo>
                  <a:pt x="13232" y="37934"/>
                  <a:pt x="13273" y="37921"/>
                  <a:pt x="13300" y="37921"/>
                </a:cubicBezTo>
                <a:cubicBezTo>
                  <a:pt x="13340" y="37907"/>
                  <a:pt x="13381" y="37907"/>
                  <a:pt x="13408" y="37894"/>
                </a:cubicBezTo>
                <a:cubicBezTo>
                  <a:pt x="13448" y="37894"/>
                  <a:pt x="13475" y="37894"/>
                  <a:pt x="13517" y="37880"/>
                </a:cubicBezTo>
                <a:cubicBezTo>
                  <a:pt x="13557" y="37880"/>
                  <a:pt x="13584" y="37867"/>
                  <a:pt x="13625" y="37867"/>
                </a:cubicBezTo>
                <a:cubicBezTo>
                  <a:pt x="13652" y="37852"/>
                  <a:pt x="13692" y="37852"/>
                  <a:pt x="13719" y="37852"/>
                </a:cubicBezTo>
                <a:cubicBezTo>
                  <a:pt x="13760" y="37839"/>
                  <a:pt x="13787" y="37839"/>
                  <a:pt x="13828" y="37825"/>
                </a:cubicBezTo>
                <a:cubicBezTo>
                  <a:pt x="13855" y="37825"/>
                  <a:pt x="13896" y="37812"/>
                  <a:pt x="13923" y="37812"/>
                </a:cubicBezTo>
                <a:cubicBezTo>
                  <a:pt x="13963" y="37798"/>
                  <a:pt x="13990" y="37798"/>
                  <a:pt x="14031" y="37785"/>
                </a:cubicBezTo>
                <a:cubicBezTo>
                  <a:pt x="14058" y="37785"/>
                  <a:pt x="14085" y="37771"/>
                  <a:pt x="14125" y="37771"/>
                </a:cubicBezTo>
                <a:cubicBezTo>
                  <a:pt x="14153" y="37758"/>
                  <a:pt x="14180" y="37758"/>
                  <a:pt x="14221" y="37744"/>
                </a:cubicBezTo>
                <a:cubicBezTo>
                  <a:pt x="14248" y="37744"/>
                  <a:pt x="14275" y="37731"/>
                  <a:pt x="14302" y="37731"/>
                </a:cubicBezTo>
                <a:cubicBezTo>
                  <a:pt x="14342" y="37717"/>
                  <a:pt x="14369" y="37704"/>
                  <a:pt x="14396" y="37704"/>
                </a:cubicBezTo>
                <a:cubicBezTo>
                  <a:pt x="14423" y="37690"/>
                  <a:pt x="14451" y="37690"/>
                  <a:pt x="14478" y="37677"/>
                </a:cubicBezTo>
                <a:cubicBezTo>
                  <a:pt x="14519" y="37677"/>
                  <a:pt x="14546" y="37663"/>
                  <a:pt x="14573" y="37650"/>
                </a:cubicBezTo>
                <a:cubicBezTo>
                  <a:pt x="14600" y="37650"/>
                  <a:pt x="14627" y="37636"/>
                  <a:pt x="14654" y="37636"/>
                </a:cubicBezTo>
                <a:cubicBezTo>
                  <a:pt x="14681" y="37623"/>
                  <a:pt x="14708" y="37623"/>
                  <a:pt x="14735" y="37609"/>
                </a:cubicBezTo>
                <a:cubicBezTo>
                  <a:pt x="14763" y="37596"/>
                  <a:pt x="14790" y="37596"/>
                  <a:pt x="14817" y="37582"/>
                </a:cubicBezTo>
                <a:cubicBezTo>
                  <a:pt x="14844" y="37569"/>
                  <a:pt x="14871" y="37569"/>
                  <a:pt x="14898" y="37555"/>
                </a:cubicBezTo>
                <a:cubicBezTo>
                  <a:pt x="14925" y="37542"/>
                  <a:pt x="14938" y="37542"/>
                  <a:pt x="14965" y="37527"/>
                </a:cubicBezTo>
                <a:cubicBezTo>
                  <a:pt x="14992" y="37527"/>
                  <a:pt x="15019" y="37514"/>
                  <a:pt x="15046" y="37500"/>
                </a:cubicBezTo>
                <a:cubicBezTo>
                  <a:pt x="15060" y="37487"/>
                  <a:pt x="15088" y="37487"/>
                  <a:pt x="15101" y="37473"/>
                </a:cubicBezTo>
                <a:cubicBezTo>
                  <a:pt x="15128" y="37460"/>
                  <a:pt x="15155" y="37446"/>
                  <a:pt x="15182" y="37446"/>
                </a:cubicBezTo>
                <a:cubicBezTo>
                  <a:pt x="15196" y="37433"/>
                  <a:pt x="15209" y="37433"/>
                  <a:pt x="15223" y="37419"/>
                </a:cubicBezTo>
                <a:cubicBezTo>
                  <a:pt x="15263" y="37406"/>
                  <a:pt x="15304" y="37379"/>
                  <a:pt x="15344" y="37365"/>
                </a:cubicBezTo>
                <a:cubicBezTo>
                  <a:pt x="15873" y="37067"/>
                  <a:pt x="16252" y="36783"/>
                  <a:pt x="16523" y="36485"/>
                </a:cubicBezTo>
                <a:cubicBezTo>
                  <a:pt x="16617" y="36377"/>
                  <a:pt x="16699" y="36268"/>
                  <a:pt x="16753" y="36160"/>
                </a:cubicBezTo>
                <a:cubicBezTo>
                  <a:pt x="16807" y="36092"/>
                  <a:pt x="16834" y="36025"/>
                  <a:pt x="16861" y="35956"/>
                </a:cubicBezTo>
                <a:cubicBezTo>
                  <a:pt x="17011" y="35564"/>
                  <a:pt x="16929" y="35198"/>
                  <a:pt x="16672" y="34873"/>
                </a:cubicBezTo>
                <a:cubicBezTo>
                  <a:pt x="16617" y="34806"/>
                  <a:pt x="16563" y="34752"/>
                  <a:pt x="16496" y="34698"/>
                </a:cubicBezTo>
                <a:cubicBezTo>
                  <a:pt x="16319" y="34535"/>
                  <a:pt x="16076" y="34372"/>
                  <a:pt x="15792" y="34237"/>
                </a:cubicBezTo>
                <a:cubicBezTo>
                  <a:pt x="16577" y="33708"/>
                  <a:pt x="16686" y="33289"/>
                  <a:pt x="16292" y="32977"/>
                </a:cubicBezTo>
                <a:cubicBezTo>
                  <a:pt x="15900" y="32666"/>
                  <a:pt x="14559" y="32002"/>
                  <a:pt x="14369" y="30960"/>
                </a:cubicBezTo>
                <a:cubicBezTo>
                  <a:pt x="14167" y="29916"/>
                  <a:pt x="13448" y="29483"/>
                  <a:pt x="13448" y="29483"/>
                </a:cubicBezTo>
                <a:cubicBezTo>
                  <a:pt x="13448" y="29483"/>
                  <a:pt x="13002" y="27831"/>
                  <a:pt x="12460" y="26111"/>
                </a:cubicBezTo>
                <a:cubicBezTo>
                  <a:pt x="11363" y="22007"/>
                  <a:pt x="10984" y="17011"/>
                  <a:pt x="10984" y="14546"/>
                </a:cubicBezTo>
                <a:cubicBezTo>
                  <a:pt x="11621" y="14492"/>
                  <a:pt x="12284" y="14423"/>
                  <a:pt x="12961" y="14315"/>
                </a:cubicBezTo>
                <a:cubicBezTo>
                  <a:pt x="13435" y="14234"/>
                  <a:pt x="13760" y="13787"/>
                  <a:pt x="13679" y="13313"/>
                </a:cubicBezTo>
                <a:cubicBezTo>
                  <a:pt x="13617" y="12883"/>
                  <a:pt x="13244" y="12586"/>
                  <a:pt x="12820" y="12586"/>
                </a:cubicBezTo>
                <a:cubicBezTo>
                  <a:pt x="12777" y="12586"/>
                  <a:pt x="12734" y="12589"/>
                  <a:pt x="12690" y="12596"/>
                </a:cubicBezTo>
                <a:cubicBezTo>
                  <a:pt x="12148" y="12690"/>
                  <a:pt x="11607" y="12744"/>
                  <a:pt x="11065" y="12798"/>
                </a:cubicBezTo>
                <a:cubicBezTo>
                  <a:pt x="11092" y="12663"/>
                  <a:pt x="11106" y="12542"/>
                  <a:pt x="11119" y="12406"/>
                </a:cubicBezTo>
                <a:cubicBezTo>
                  <a:pt x="11404" y="12365"/>
                  <a:pt x="11688" y="12311"/>
                  <a:pt x="11973" y="12257"/>
                </a:cubicBezTo>
                <a:cubicBezTo>
                  <a:pt x="12446" y="12162"/>
                  <a:pt x="12744" y="11702"/>
                  <a:pt x="12650" y="11227"/>
                </a:cubicBezTo>
                <a:cubicBezTo>
                  <a:pt x="12556" y="10829"/>
                  <a:pt x="12199" y="10543"/>
                  <a:pt x="11806" y="10543"/>
                </a:cubicBezTo>
                <a:cubicBezTo>
                  <a:pt x="11745" y="10543"/>
                  <a:pt x="11683" y="10550"/>
                  <a:pt x="11621" y="10564"/>
                </a:cubicBezTo>
                <a:lnTo>
                  <a:pt x="11417" y="10604"/>
                </a:lnTo>
                <a:lnTo>
                  <a:pt x="11417" y="10388"/>
                </a:lnTo>
                <a:cubicBezTo>
                  <a:pt x="11579" y="10361"/>
                  <a:pt x="11742" y="10321"/>
                  <a:pt x="11904" y="10293"/>
                </a:cubicBezTo>
                <a:cubicBezTo>
                  <a:pt x="12202" y="10225"/>
                  <a:pt x="12392" y="9941"/>
                  <a:pt x="12325" y="9643"/>
                </a:cubicBezTo>
                <a:cubicBezTo>
                  <a:pt x="12277" y="9391"/>
                  <a:pt x="12038" y="9214"/>
                  <a:pt x="11786" y="9214"/>
                </a:cubicBezTo>
                <a:cubicBezTo>
                  <a:pt x="11754" y="9214"/>
                  <a:pt x="11721" y="9217"/>
                  <a:pt x="11688" y="9223"/>
                </a:cubicBezTo>
                <a:cubicBezTo>
                  <a:pt x="11621" y="9237"/>
                  <a:pt x="11566" y="9250"/>
                  <a:pt x="11512" y="9264"/>
                </a:cubicBezTo>
                <a:cubicBezTo>
                  <a:pt x="11485" y="9264"/>
                  <a:pt x="11471" y="9264"/>
                  <a:pt x="11458" y="9250"/>
                </a:cubicBezTo>
                <a:cubicBezTo>
                  <a:pt x="11458" y="9169"/>
                  <a:pt x="11458" y="8952"/>
                  <a:pt x="11471" y="8654"/>
                </a:cubicBezTo>
                <a:cubicBezTo>
                  <a:pt x="11471" y="8519"/>
                  <a:pt x="11485" y="8343"/>
                  <a:pt x="11498" y="8167"/>
                </a:cubicBezTo>
                <a:cubicBezTo>
                  <a:pt x="11498" y="8004"/>
                  <a:pt x="11512" y="7815"/>
                  <a:pt x="11525" y="7625"/>
                </a:cubicBezTo>
                <a:cubicBezTo>
                  <a:pt x="11552" y="7246"/>
                  <a:pt x="11594" y="6854"/>
                  <a:pt x="11648" y="6529"/>
                </a:cubicBezTo>
                <a:cubicBezTo>
                  <a:pt x="11688" y="6271"/>
                  <a:pt x="11742" y="6054"/>
                  <a:pt x="11796" y="5892"/>
                </a:cubicBezTo>
                <a:cubicBezTo>
                  <a:pt x="11810" y="5837"/>
                  <a:pt x="11837" y="5783"/>
                  <a:pt x="11850" y="5743"/>
                </a:cubicBezTo>
                <a:cubicBezTo>
                  <a:pt x="12189" y="5093"/>
                  <a:pt x="13083" y="3914"/>
                  <a:pt x="13381" y="3481"/>
                </a:cubicBezTo>
                <a:cubicBezTo>
                  <a:pt x="13435" y="3400"/>
                  <a:pt x="13475" y="3318"/>
                  <a:pt x="13490" y="3251"/>
                </a:cubicBezTo>
                <a:lnTo>
                  <a:pt x="13490" y="3197"/>
                </a:lnTo>
                <a:cubicBezTo>
                  <a:pt x="13479" y="3109"/>
                  <a:pt x="13416" y="3052"/>
                  <a:pt x="13302" y="3052"/>
                </a:cubicBezTo>
                <a:cubicBezTo>
                  <a:pt x="13136" y="3052"/>
                  <a:pt x="12859" y="3173"/>
                  <a:pt x="12473" y="3495"/>
                </a:cubicBezTo>
                <a:cubicBezTo>
                  <a:pt x="12406" y="3549"/>
                  <a:pt x="12352" y="3603"/>
                  <a:pt x="12284" y="3657"/>
                </a:cubicBezTo>
                <a:cubicBezTo>
                  <a:pt x="12250" y="3691"/>
                  <a:pt x="12226" y="3715"/>
                  <a:pt x="12203" y="3715"/>
                </a:cubicBezTo>
                <a:cubicBezTo>
                  <a:pt x="12199" y="3715"/>
                  <a:pt x="12194" y="3714"/>
                  <a:pt x="12189" y="3712"/>
                </a:cubicBezTo>
                <a:cubicBezTo>
                  <a:pt x="12162" y="3712"/>
                  <a:pt x="12148" y="3685"/>
                  <a:pt x="12121" y="3643"/>
                </a:cubicBezTo>
                <a:cubicBezTo>
                  <a:pt x="12108" y="3630"/>
                  <a:pt x="12108" y="3603"/>
                  <a:pt x="12094" y="3576"/>
                </a:cubicBezTo>
                <a:cubicBezTo>
                  <a:pt x="12067" y="3495"/>
                  <a:pt x="12040" y="3373"/>
                  <a:pt x="12013" y="3237"/>
                </a:cubicBezTo>
                <a:cubicBezTo>
                  <a:pt x="11959" y="3048"/>
                  <a:pt x="11864" y="2912"/>
                  <a:pt x="11756" y="2818"/>
                </a:cubicBezTo>
                <a:cubicBezTo>
                  <a:pt x="11648" y="2722"/>
                  <a:pt x="11512" y="2682"/>
                  <a:pt x="11404" y="2682"/>
                </a:cubicBezTo>
                <a:cubicBezTo>
                  <a:pt x="11282" y="2682"/>
                  <a:pt x="11119" y="2899"/>
                  <a:pt x="11011" y="3075"/>
                </a:cubicBezTo>
                <a:cubicBezTo>
                  <a:pt x="10984" y="3116"/>
                  <a:pt x="10971" y="3143"/>
                  <a:pt x="10956" y="3170"/>
                </a:cubicBezTo>
                <a:cubicBezTo>
                  <a:pt x="10943" y="3183"/>
                  <a:pt x="10929" y="3197"/>
                  <a:pt x="10929" y="3210"/>
                </a:cubicBezTo>
                <a:lnTo>
                  <a:pt x="10889" y="3291"/>
                </a:lnTo>
                <a:cubicBezTo>
                  <a:pt x="10889" y="3291"/>
                  <a:pt x="10131" y="2601"/>
                  <a:pt x="9331" y="2439"/>
                </a:cubicBezTo>
                <a:lnTo>
                  <a:pt x="9331" y="1937"/>
                </a:lnTo>
                <a:cubicBezTo>
                  <a:pt x="9331" y="1937"/>
                  <a:pt x="9440" y="1870"/>
                  <a:pt x="9548" y="1707"/>
                </a:cubicBezTo>
                <a:cubicBezTo>
                  <a:pt x="9643" y="1558"/>
                  <a:pt x="9738" y="1314"/>
                  <a:pt x="9725" y="976"/>
                </a:cubicBezTo>
                <a:cubicBezTo>
                  <a:pt x="9711" y="895"/>
                  <a:pt x="9698" y="814"/>
                  <a:pt x="9683" y="745"/>
                </a:cubicBezTo>
                <a:cubicBezTo>
                  <a:pt x="9670" y="718"/>
                  <a:pt x="9670" y="705"/>
                  <a:pt x="9656" y="678"/>
                </a:cubicBezTo>
                <a:cubicBezTo>
                  <a:pt x="9643" y="637"/>
                  <a:pt x="9629" y="583"/>
                  <a:pt x="9616" y="543"/>
                </a:cubicBezTo>
                <a:cubicBezTo>
                  <a:pt x="9602" y="516"/>
                  <a:pt x="9575" y="501"/>
                  <a:pt x="9562" y="474"/>
                </a:cubicBezTo>
                <a:cubicBezTo>
                  <a:pt x="9548" y="447"/>
                  <a:pt x="9521" y="407"/>
                  <a:pt x="9508" y="380"/>
                </a:cubicBezTo>
                <a:lnTo>
                  <a:pt x="9440" y="312"/>
                </a:lnTo>
                <a:lnTo>
                  <a:pt x="9386" y="258"/>
                </a:lnTo>
                <a:cubicBezTo>
                  <a:pt x="9345" y="231"/>
                  <a:pt x="9318" y="204"/>
                  <a:pt x="9291" y="176"/>
                </a:cubicBezTo>
                <a:cubicBezTo>
                  <a:pt x="9277" y="176"/>
                  <a:pt x="9250" y="163"/>
                  <a:pt x="9237" y="149"/>
                </a:cubicBezTo>
                <a:cubicBezTo>
                  <a:pt x="9196" y="122"/>
                  <a:pt x="9156" y="109"/>
                  <a:pt x="9115" y="95"/>
                </a:cubicBezTo>
                <a:cubicBezTo>
                  <a:pt x="9115" y="82"/>
                  <a:pt x="9102" y="82"/>
                  <a:pt x="9088" y="82"/>
                </a:cubicBezTo>
                <a:cubicBezTo>
                  <a:pt x="9048" y="55"/>
                  <a:pt x="8993" y="41"/>
                  <a:pt x="8952" y="28"/>
                </a:cubicBezTo>
                <a:lnTo>
                  <a:pt x="8939" y="28"/>
                </a:lnTo>
                <a:cubicBezTo>
                  <a:pt x="8885" y="14"/>
                  <a:pt x="8844" y="14"/>
                  <a:pt x="8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8"/>
          <p:cNvSpPr/>
          <p:nvPr/>
        </p:nvSpPr>
        <p:spPr>
          <a:xfrm>
            <a:off x="357587" y="1523850"/>
            <a:ext cx="2149212" cy="4828780"/>
          </a:xfrm>
          <a:custGeom>
            <a:rect b="b" l="l" r="r" t="t"/>
            <a:pathLst>
              <a:path extrusionOk="0" h="38219" w="17011">
                <a:moveTo>
                  <a:pt x="8708" y="1"/>
                </a:moveTo>
                <a:cubicBezTo>
                  <a:pt x="8302" y="1"/>
                  <a:pt x="7760" y="299"/>
                  <a:pt x="7720" y="976"/>
                </a:cubicBezTo>
                <a:cubicBezTo>
                  <a:pt x="7679" y="1653"/>
                  <a:pt x="8100" y="1937"/>
                  <a:pt x="8100" y="1937"/>
                </a:cubicBezTo>
                <a:lnTo>
                  <a:pt x="8100" y="2439"/>
                </a:lnTo>
                <a:cubicBezTo>
                  <a:pt x="7314" y="2601"/>
                  <a:pt x="6542" y="3291"/>
                  <a:pt x="6542" y="3291"/>
                </a:cubicBezTo>
                <a:cubicBezTo>
                  <a:pt x="6542" y="3291"/>
                  <a:pt x="6339" y="2926"/>
                  <a:pt x="6027" y="2682"/>
                </a:cubicBezTo>
                <a:cubicBezTo>
                  <a:pt x="5979" y="2643"/>
                  <a:pt x="5925" y="2624"/>
                  <a:pt x="5871" y="2624"/>
                </a:cubicBezTo>
                <a:cubicBezTo>
                  <a:pt x="5664" y="2624"/>
                  <a:pt x="5442" y="2884"/>
                  <a:pt x="5431" y="3237"/>
                </a:cubicBezTo>
                <a:cubicBezTo>
                  <a:pt x="5421" y="3527"/>
                  <a:pt x="5347" y="3714"/>
                  <a:pt x="5247" y="3714"/>
                </a:cubicBezTo>
                <a:cubicBezTo>
                  <a:pt x="5216" y="3714"/>
                  <a:pt x="5182" y="3696"/>
                  <a:pt x="5147" y="3657"/>
                </a:cubicBezTo>
                <a:cubicBezTo>
                  <a:pt x="4662" y="3211"/>
                  <a:pt x="4324" y="3049"/>
                  <a:pt x="4134" y="3049"/>
                </a:cubicBezTo>
                <a:cubicBezTo>
                  <a:pt x="3920" y="3049"/>
                  <a:pt x="3892" y="3252"/>
                  <a:pt x="4050" y="3481"/>
                </a:cubicBezTo>
                <a:cubicBezTo>
                  <a:pt x="4348" y="3914"/>
                  <a:pt x="5256" y="5093"/>
                  <a:pt x="5581" y="5743"/>
                </a:cubicBezTo>
                <a:cubicBezTo>
                  <a:pt x="5810" y="6204"/>
                  <a:pt x="5919" y="7571"/>
                  <a:pt x="5960" y="8465"/>
                </a:cubicBezTo>
                <a:cubicBezTo>
                  <a:pt x="5960" y="8560"/>
                  <a:pt x="5987" y="9250"/>
                  <a:pt x="5987" y="9250"/>
                </a:cubicBezTo>
                <a:cubicBezTo>
                  <a:pt x="5973" y="9250"/>
                  <a:pt x="5960" y="9264"/>
                  <a:pt x="5946" y="9264"/>
                </a:cubicBezTo>
                <a:cubicBezTo>
                  <a:pt x="5729" y="9223"/>
                  <a:pt x="5621" y="9196"/>
                  <a:pt x="5608" y="9196"/>
                </a:cubicBezTo>
                <a:cubicBezTo>
                  <a:pt x="5567" y="9186"/>
                  <a:pt x="5525" y="9182"/>
                  <a:pt x="5484" y="9182"/>
                </a:cubicBezTo>
                <a:cubicBezTo>
                  <a:pt x="5242" y="9182"/>
                  <a:pt x="5015" y="9345"/>
                  <a:pt x="4958" y="9589"/>
                </a:cubicBezTo>
                <a:cubicBezTo>
                  <a:pt x="4889" y="9887"/>
                  <a:pt x="5066" y="10171"/>
                  <a:pt x="5350" y="10252"/>
                </a:cubicBezTo>
                <a:cubicBezTo>
                  <a:pt x="5391" y="10252"/>
                  <a:pt x="5621" y="10306"/>
                  <a:pt x="6014" y="10375"/>
                </a:cubicBezTo>
                <a:cubicBezTo>
                  <a:pt x="6027" y="10429"/>
                  <a:pt x="6041" y="10496"/>
                  <a:pt x="6054" y="10604"/>
                </a:cubicBezTo>
                <a:cubicBezTo>
                  <a:pt x="5824" y="10564"/>
                  <a:pt x="5689" y="10523"/>
                  <a:pt x="5689" y="10523"/>
                </a:cubicBezTo>
                <a:cubicBezTo>
                  <a:pt x="5623" y="10508"/>
                  <a:pt x="5557" y="10500"/>
                  <a:pt x="5491" y="10500"/>
                </a:cubicBezTo>
                <a:cubicBezTo>
                  <a:pt x="5100" y="10500"/>
                  <a:pt x="4738" y="10766"/>
                  <a:pt x="4646" y="11160"/>
                </a:cubicBezTo>
                <a:cubicBezTo>
                  <a:pt x="4524" y="11634"/>
                  <a:pt x="4808" y="12094"/>
                  <a:pt x="5283" y="12217"/>
                </a:cubicBezTo>
                <a:cubicBezTo>
                  <a:pt x="5323" y="12217"/>
                  <a:pt x="5689" y="12311"/>
                  <a:pt x="6285" y="12392"/>
                </a:cubicBezTo>
                <a:cubicBezTo>
                  <a:pt x="6298" y="12514"/>
                  <a:pt x="6312" y="12636"/>
                  <a:pt x="6325" y="12771"/>
                </a:cubicBezTo>
                <a:cubicBezTo>
                  <a:pt x="5283" y="12677"/>
                  <a:pt x="4633" y="12569"/>
                  <a:pt x="4605" y="12555"/>
                </a:cubicBezTo>
                <a:cubicBezTo>
                  <a:pt x="4555" y="12546"/>
                  <a:pt x="4505" y="12542"/>
                  <a:pt x="4455" y="12542"/>
                </a:cubicBezTo>
                <a:cubicBezTo>
                  <a:pt x="4040" y="12542"/>
                  <a:pt x="3676" y="12836"/>
                  <a:pt x="3603" y="13259"/>
                </a:cubicBezTo>
                <a:cubicBezTo>
                  <a:pt x="3508" y="13733"/>
                  <a:pt x="3820" y="14180"/>
                  <a:pt x="4293" y="14261"/>
                </a:cubicBezTo>
                <a:cubicBezTo>
                  <a:pt x="4375" y="14275"/>
                  <a:pt x="5187" y="14423"/>
                  <a:pt x="6460" y="14532"/>
                </a:cubicBezTo>
                <a:cubicBezTo>
                  <a:pt x="6447" y="16997"/>
                  <a:pt x="6081" y="21994"/>
                  <a:pt x="4971" y="26111"/>
                </a:cubicBezTo>
                <a:cubicBezTo>
                  <a:pt x="4443" y="27831"/>
                  <a:pt x="3996" y="29483"/>
                  <a:pt x="3996" y="29483"/>
                </a:cubicBezTo>
                <a:cubicBezTo>
                  <a:pt x="3996" y="29483"/>
                  <a:pt x="3264" y="29916"/>
                  <a:pt x="3075" y="30960"/>
                </a:cubicBezTo>
                <a:cubicBezTo>
                  <a:pt x="2872" y="32002"/>
                  <a:pt x="1531" y="32666"/>
                  <a:pt x="1139" y="32977"/>
                </a:cubicBezTo>
                <a:cubicBezTo>
                  <a:pt x="745" y="33289"/>
                  <a:pt x="868" y="33708"/>
                  <a:pt x="1639" y="34237"/>
                </a:cubicBezTo>
                <a:cubicBezTo>
                  <a:pt x="109" y="34968"/>
                  <a:pt x="1" y="36187"/>
                  <a:pt x="2087" y="37365"/>
                </a:cubicBezTo>
                <a:cubicBezTo>
                  <a:pt x="3345" y="38069"/>
                  <a:pt x="6569" y="38219"/>
                  <a:pt x="8695" y="38219"/>
                </a:cubicBezTo>
                <a:lnTo>
                  <a:pt x="9427" y="38219"/>
                </a:lnTo>
                <a:cubicBezTo>
                  <a:pt x="9494" y="38219"/>
                  <a:pt x="9562" y="38205"/>
                  <a:pt x="9629" y="38205"/>
                </a:cubicBezTo>
                <a:lnTo>
                  <a:pt x="9873" y="38205"/>
                </a:lnTo>
                <a:cubicBezTo>
                  <a:pt x="9941" y="38205"/>
                  <a:pt x="10009" y="38192"/>
                  <a:pt x="10077" y="38192"/>
                </a:cubicBezTo>
                <a:lnTo>
                  <a:pt x="10293" y="38192"/>
                </a:lnTo>
                <a:cubicBezTo>
                  <a:pt x="10321" y="38192"/>
                  <a:pt x="10334" y="38177"/>
                  <a:pt x="10348" y="38177"/>
                </a:cubicBezTo>
                <a:lnTo>
                  <a:pt x="10577" y="38177"/>
                </a:lnTo>
                <a:cubicBezTo>
                  <a:pt x="10646" y="38164"/>
                  <a:pt x="10700" y="38164"/>
                  <a:pt x="10767" y="38164"/>
                </a:cubicBezTo>
                <a:lnTo>
                  <a:pt x="10821" y="38164"/>
                </a:lnTo>
                <a:cubicBezTo>
                  <a:pt x="10875" y="38150"/>
                  <a:pt x="10943" y="38150"/>
                  <a:pt x="10998" y="38150"/>
                </a:cubicBezTo>
                <a:lnTo>
                  <a:pt x="11065" y="38150"/>
                </a:lnTo>
                <a:cubicBezTo>
                  <a:pt x="11119" y="38137"/>
                  <a:pt x="11173" y="38137"/>
                  <a:pt x="11241" y="38137"/>
                </a:cubicBezTo>
                <a:cubicBezTo>
                  <a:pt x="11254" y="38137"/>
                  <a:pt x="11282" y="38137"/>
                  <a:pt x="11309" y="38123"/>
                </a:cubicBezTo>
                <a:lnTo>
                  <a:pt x="11471" y="38123"/>
                </a:lnTo>
                <a:cubicBezTo>
                  <a:pt x="11498" y="38110"/>
                  <a:pt x="11525" y="38110"/>
                  <a:pt x="11552" y="38110"/>
                </a:cubicBezTo>
                <a:cubicBezTo>
                  <a:pt x="11607" y="38110"/>
                  <a:pt x="11648" y="38096"/>
                  <a:pt x="11702" y="38096"/>
                </a:cubicBezTo>
                <a:lnTo>
                  <a:pt x="11796" y="38096"/>
                </a:lnTo>
                <a:cubicBezTo>
                  <a:pt x="11837" y="38083"/>
                  <a:pt x="11891" y="38083"/>
                  <a:pt x="11946" y="38083"/>
                </a:cubicBezTo>
                <a:cubicBezTo>
                  <a:pt x="11973" y="38069"/>
                  <a:pt x="12000" y="38069"/>
                  <a:pt x="12027" y="38069"/>
                </a:cubicBezTo>
                <a:cubicBezTo>
                  <a:pt x="12081" y="38069"/>
                  <a:pt x="12121" y="38056"/>
                  <a:pt x="12175" y="38056"/>
                </a:cubicBezTo>
                <a:cubicBezTo>
                  <a:pt x="12202" y="38056"/>
                  <a:pt x="12244" y="38056"/>
                  <a:pt x="12271" y="38042"/>
                </a:cubicBezTo>
                <a:cubicBezTo>
                  <a:pt x="12311" y="38042"/>
                  <a:pt x="12365" y="38042"/>
                  <a:pt x="12406" y="38029"/>
                </a:cubicBezTo>
                <a:cubicBezTo>
                  <a:pt x="12446" y="38029"/>
                  <a:pt x="12473" y="38029"/>
                  <a:pt x="12500" y="38015"/>
                </a:cubicBezTo>
                <a:cubicBezTo>
                  <a:pt x="12555" y="38015"/>
                  <a:pt x="12596" y="38015"/>
                  <a:pt x="12636" y="38002"/>
                </a:cubicBezTo>
                <a:cubicBezTo>
                  <a:pt x="12677" y="38002"/>
                  <a:pt x="12704" y="38002"/>
                  <a:pt x="12731" y="37988"/>
                </a:cubicBezTo>
                <a:cubicBezTo>
                  <a:pt x="12785" y="37988"/>
                  <a:pt x="12825" y="37988"/>
                  <a:pt x="12867" y="37975"/>
                </a:cubicBezTo>
                <a:cubicBezTo>
                  <a:pt x="12894" y="37975"/>
                  <a:pt x="12934" y="37975"/>
                  <a:pt x="12961" y="37961"/>
                </a:cubicBezTo>
                <a:cubicBezTo>
                  <a:pt x="13002" y="37961"/>
                  <a:pt x="13042" y="37948"/>
                  <a:pt x="13083" y="37948"/>
                </a:cubicBezTo>
                <a:cubicBezTo>
                  <a:pt x="13123" y="37948"/>
                  <a:pt x="13150" y="37934"/>
                  <a:pt x="13192" y="37934"/>
                </a:cubicBezTo>
                <a:cubicBezTo>
                  <a:pt x="13232" y="37934"/>
                  <a:pt x="13273" y="37921"/>
                  <a:pt x="13300" y="37921"/>
                </a:cubicBezTo>
                <a:cubicBezTo>
                  <a:pt x="13340" y="37907"/>
                  <a:pt x="13381" y="37907"/>
                  <a:pt x="13408" y="37894"/>
                </a:cubicBezTo>
                <a:cubicBezTo>
                  <a:pt x="13448" y="37894"/>
                  <a:pt x="13475" y="37894"/>
                  <a:pt x="13517" y="37880"/>
                </a:cubicBezTo>
                <a:cubicBezTo>
                  <a:pt x="13557" y="37880"/>
                  <a:pt x="13584" y="37867"/>
                  <a:pt x="13625" y="37867"/>
                </a:cubicBezTo>
                <a:cubicBezTo>
                  <a:pt x="13652" y="37852"/>
                  <a:pt x="13692" y="37852"/>
                  <a:pt x="13719" y="37852"/>
                </a:cubicBezTo>
                <a:cubicBezTo>
                  <a:pt x="13760" y="37839"/>
                  <a:pt x="13787" y="37839"/>
                  <a:pt x="13828" y="37825"/>
                </a:cubicBezTo>
                <a:cubicBezTo>
                  <a:pt x="13855" y="37825"/>
                  <a:pt x="13896" y="37812"/>
                  <a:pt x="13923" y="37812"/>
                </a:cubicBezTo>
                <a:cubicBezTo>
                  <a:pt x="13963" y="37798"/>
                  <a:pt x="13990" y="37798"/>
                  <a:pt x="14031" y="37785"/>
                </a:cubicBezTo>
                <a:cubicBezTo>
                  <a:pt x="14058" y="37785"/>
                  <a:pt x="14085" y="37771"/>
                  <a:pt x="14125" y="37771"/>
                </a:cubicBezTo>
                <a:cubicBezTo>
                  <a:pt x="14153" y="37758"/>
                  <a:pt x="14180" y="37758"/>
                  <a:pt x="14221" y="37744"/>
                </a:cubicBezTo>
                <a:cubicBezTo>
                  <a:pt x="14248" y="37744"/>
                  <a:pt x="14275" y="37731"/>
                  <a:pt x="14302" y="37731"/>
                </a:cubicBezTo>
                <a:cubicBezTo>
                  <a:pt x="14342" y="37717"/>
                  <a:pt x="14369" y="37704"/>
                  <a:pt x="14396" y="37704"/>
                </a:cubicBezTo>
                <a:cubicBezTo>
                  <a:pt x="14423" y="37690"/>
                  <a:pt x="14451" y="37690"/>
                  <a:pt x="14478" y="37677"/>
                </a:cubicBezTo>
                <a:cubicBezTo>
                  <a:pt x="14519" y="37677"/>
                  <a:pt x="14546" y="37663"/>
                  <a:pt x="14573" y="37650"/>
                </a:cubicBezTo>
                <a:cubicBezTo>
                  <a:pt x="14600" y="37650"/>
                  <a:pt x="14627" y="37636"/>
                  <a:pt x="14654" y="37636"/>
                </a:cubicBezTo>
                <a:cubicBezTo>
                  <a:pt x="14681" y="37623"/>
                  <a:pt x="14708" y="37623"/>
                  <a:pt x="14735" y="37609"/>
                </a:cubicBezTo>
                <a:cubicBezTo>
                  <a:pt x="14763" y="37596"/>
                  <a:pt x="14790" y="37596"/>
                  <a:pt x="14817" y="37582"/>
                </a:cubicBezTo>
                <a:cubicBezTo>
                  <a:pt x="14844" y="37569"/>
                  <a:pt x="14871" y="37569"/>
                  <a:pt x="14898" y="37555"/>
                </a:cubicBezTo>
                <a:cubicBezTo>
                  <a:pt x="14925" y="37542"/>
                  <a:pt x="14938" y="37542"/>
                  <a:pt x="14965" y="37527"/>
                </a:cubicBezTo>
                <a:cubicBezTo>
                  <a:pt x="14992" y="37527"/>
                  <a:pt x="15019" y="37514"/>
                  <a:pt x="15046" y="37500"/>
                </a:cubicBezTo>
                <a:cubicBezTo>
                  <a:pt x="15060" y="37487"/>
                  <a:pt x="15088" y="37487"/>
                  <a:pt x="15101" y="37473"/>
                </a:cubicBezTo>
                <a:cubicBezTo>
                  <a:pt x="15128" y="37460"/>
                  <a:pt x="15155" y="37446"/>
                  <a:pt x="15182" y="37446"/>
                </a:cubicBezTo>
                <a:cubicBezTo>
                  <a:pt x="15196" y="37433"/>
                  <a:pt x="15209" y="37433"/>
                  <a:pt x="15223" y="37419"/>
                </a:cubicBezTo>
                <a:cubicBezTo>
                  <a:pt x="15263" y="37406"/>
                  <a:pt x="15304" y="37379"/>
                  <a:pt x="15344" y="37365"/>
                </a:cubicBezTo>
                <a:cubicBezTo>
                  <a:pt x="15873" y="37067"/>
                  <a:pt x="16252" y="36783"/>
                  <a:pt x="16523" y="36485"/>
                </a:cubicBezTo>
                <a:cubicBezTo>
                  <a:pt x="16617" y="36377"/>
                  <a:pt x="16699" y="36268"/>
                  <a:pt x="16753" y="36160"/>
                </a:cubicBezTo>
                <a:cubicBezTo>
                  <a:pt x="16807" y="36092"/>
                  <a:pt x="16834" y="36025"/>
                  <a:pt x="16861" y="35956"/>
                </a:cubicBezTo>
                <a:cubicBezTo>
                  <a:pt x="17011" y="35564"/>
                  <a:pt x="16929" y="35198"/>
                  <a:pt x="16672" y="34873"/>
                </a:cubicBezTo>
                <a:cubicBezTo>
                  <a:pt x="16617" y="34806"/>
                  <a:pt x="16563" y="34752"/>
                  <a:pt x="16496" y="34698"/>
                </a:cubicBezTo>
                <a:cubicBezTo>
                  <a:pt x="16319" y="34535"/>
                  <a:pt x="16076" y="34372"/>
                  <a:pt x="15792" y="34237"/>
                </a:cubicBezTo>
                <a:cubicBezTo>
                  <a:pt x="16577" y="33708"/>
                  <a:pt x="16686" y="33289"/>
                  <a:pt x="16292" y="32977"/>
                </a:cubicBezTo>
                <a:cubicBezTo>
                  <a:pt x="15900" y="32666"/>
                  <a:pt x="14559" y="32002"/>
                  <a:pt x="14369" y="30960"/>
                </a:cubicBezTo>
                <a:cubicBezTo>
                  <a:pt x="14167" y="29916"/>
                  <a:pt x="13448" y="29483"/>
                  <a:pt x="13448" y="29483"/>
                </a:cubicBezTo>
                <a:cubicBezTo>
                  <a:pt x="13448" y="29483"/>
                  <a:pt x="13002" y="27831"/>
                  <a:pt x="12460" y="26111"/>
                </a:cubicBezTo>
                <a:cubicBezTo>
                  <a:pt x="11363" y="22007"/>
                  <a:pt x="10984" y="17011"/>
                  <a:pt x="10984" y="14546"/>
                </a:cubicBezTo>
                <a:cubicBezTo>
                  <a:pt x="11621" y="14492"/>
                  <a:pt x="12284" y="14423"/>
                  <a:pt x="12961" y="14315"/>
                </a:cubicBezTo>
                <a:cubicBezTo>
                  <a:pt x="13435" y="14234"/>
                  <a:pt x="13760" y="13787"/>
                  <a:pt x="13679" y="13313"/>
                </a:cubicBezTo>
                <a:cubicBezTo>
                  <a:pt x="13617" y="12883"/>
                  <a:pt x="13244" y="12586"/>
                  <a:pt x="12820" y="12586"/>
                </a:cubicBezTo>
                <a:cubicBezTo>
                  <a:pt x="12777" y="12586"/>
                  <a:pt x="12734" y="12589"/>
                  <a:pt x="12690" y="12596"/>
                </a:cubicBezTo>
                <a:cubicBezTo>
                  <a:pt x="12148" y="12690"/>
                  <a:pt x="11607" y="12744"/>
                  <a:pt x="11065" y="12798"/>
                </a:cubicBezTo>
                <a:cubicBezTo>
                  <a:pt x="11092" y="12663"/>
                  <a:pt x="11106" y="12542"/>
                  <a:pt x="11119" y="12406"/>
                </a:cubicBezTo>
                <a:cubicBezTo>
                  <a:pt x="11404" y="12365"/>
                  <a:pt x="11688" y="12311"/>
                  <a:pt x="11973" y="12257"/>
                </a:cubicBezTo>
                <a:cubicBezTo>
                  <a:pt x="12446" y="12162"/>
                  <a:pt x="12744" y="11702"/>
                  <a:pt x="12650" y="11227"/>
                </a:cubicBezTo>
                <a:cubicBezTo>
                  <a:pt x="12556" y="10829"/>
                  <a:pt x="12199" y="10543"/>
                  <a:pt x="11806" y="10543"/>
                </a:cubicBezTo>
                <a:cubicBezTo>
                  <a:pt x="11745" y="10543"/>
                  <a:pt x="11683" y="10550"/>
                  <a:pt x="11621" y="10564"/>
                </a:cubicBezTo>
                <a:lnTo>
                  <a:pt x="11417" y="10604"/>
                </a:lnTo>
                <a:lnTo>
                  <a:pt x="11417" y="10388"/>
                </a:lnTo>
                <a:cubicBezTo>
                  <a:pt x="11579" y="10361"/>
                  <a:pt x="11742" y="10321"/>
                  <a:pt x="11904" y="10293"/>
                </a:cubicBezTo>
                <a:cubicBezTo>
                  <a:pt x="12202" y="10225"/>
                  <a:pt x="12392" y="9941"/>
                  <a:pt x="12325" y="9643"/>
                </a:cubicBezTo>
                <a:cubicBezTo>
                  <a:pt x="12277" y="9391"/>
                  <a:pt x="12038" y="9214"/>
                  <a:pt x="11786" y="9214"/>
                </a:cubicBezTo>
                <a:cubicBezTo>
                  <a:pt x="11754" y="9214"/>
                  <a:pt x="11721" y="9217"/>
                  <a:pt x="11688" y="9223"/>
                </a:cubicBezTo>
                <a:cubicBezTo>
                  <a:pt x="11621" y="9237"/>
                  <a:pt x="11566" y="9250"/>
                  <a:pt x="11512" y="9264"/>
                </a:cubicBezTo>
                <a:cubicBezTo>
                  <a:pt x="11485" y="9264"/>
                  <a:pt x="11471" y="9264"/>
                  <a:pt x="11458" y="9250"/>
                </a:cubicBezTo>
                <a:cubicBezTo>
                  <a:pt x="11458" y="9169"/>
                  <a:pt x="11458" y="8952"/>
                  <a:pt x="11471" y="8654"/>
                </a:cubicBezTo>
                <a:cubicBezTo>
                  <a:pt x="11471" y="8519"/>
                  <a:pt x="11485" y="8343"/>
                  <a:pt x="11498" y="8167"/>
                </a:cubicBezTo>
                <a:cubicBezTo>
                  <a:pt x="11498" y="8004"/>
                  <a:pt x="11512" y="7815"/>
                  <a:pt x="11525" y="7625"/>
                </a:cubicBezTo>
                <a:cubicBezTo>
                  <a:pt x="11552" y="7246"/>
                  <a:pt x="11594" y="6854"/>
                  <a:pt x="11648" y="6529"/>
                </a:cubicBezTo>
                <a:cubicBezTo>
                  <a:pt x="11688" y="6271"/>
                  <a:pt x="11742" y="6054"/>
                  <a:pt x="11796" y="5892"/>
                </a:cubicBezTo>
                <a:cubicBezTo>
                  <a:pt x="11810" y="5837"/>
                  <a:pt x="11837" y="5783"/>
                  <a:pt x="11850" y="5743"/>
                </a:cubicBezTo>
                <a:cubicBezTo>
                  <a:pt x="12189" y="5093"/>
                  <a:pt x="13083" y="3914"/>
                  <a:pt x="13381" y="3481"/>
                </a:cubicBezTo>
                <a:cubicBezTo>
                  <a:pt x="13435" y="3400"/>
                  <a:pt x="13475" y="3318"/>
                  <a:pt x="13490" y="3251"/>
                </a:cubicBezTo>
                <a:lnTo>
                  <a:pt x="13490" y="3197"/>
                </a:lnTo>
                <a:cubicBezTo>
                  <a:pt x="13479" y="3109"/>
                  <a:pt x="13416" y="3052"/>
                  <a:pt x="13302" y="3052"/>
                </a:cubicBezTo>
                <a:cubicBezTo>
                  <a:pt x="13136" y="3052"/>
                  <a:pt x="12859" y="3173"/>
                  <a:pt x="12473" y="3495"/>
                </a:cubicBezTo>
                <a:cubicBezTo>
                  <a:pt x="12406" y="3549"/>
                  <a:pt x="12352" y="3603"/>
                  <a:pt x="12284" y="3657"/>
                </a:cubicBezTo>
                <a:cubicBezTo>
                  <a:pt x="12250" y="3691"/>
                  <a:pt x="12226" y="3715"/>
                  <a:pt x="12203" y="3715"/>
                </a:cubicBezTo>
                <a:cubicBezTo>
                  <a:pt x="12199" y="3715"/>
                  <a:pt x="12194" y="3714"/>
                  <a:pt x="12189" y="3712"/>
                </a:cubicBezTo>
                <a:cubicBezTo>
                  <a:pt x="12162" y="3712"/>
                  <a:pt x="12148" y="3685"/>
                  <a:pt x="12121" y="3643"/>
                </a:cubicBezTo>
                <a:cubicBezTo>
                  <a:pt x="12108" y="3630"/>
                  <a:pt x="12108" y="3603"/>
                  <a:pt x="12094" y="3576"/>
                </a:cubicBezTo>
                <a:cubicBezTo>
                  <a:pt x="12067" y="3495"/>
                  <a:pt x="12040" y="3373"/>
                  <a:pt x="12013" y="3237"/>
                </a:cubicBezTo>
                <a:cubicBezTo>
                  <a:pt x="11959" y="3048"/>
                  <a:pt x="11864" y="2912"/>
                  <a:pt x="11756" y="2818"/>
                </a:cubicBezTo>
                <a:cubicBezTo>
                  <a:pt x="11648" y="2722"/>
                  <a:pt x="11512" y="2682"/>
                  <a:pt x="11404" y="2682"/>
                </a:cubicBezTo>
                <a:cubicBezTo>
                  <a:pt x="11282" y="2682"/>
                  <a:pt x="11119" y="2899"/>
                  <a:pt x="11011" y="3075"/>
                </a:cubicBezTo>
                <a:cubicBezTo>
                  <a:pt x="10984" y="3116"/>
                  <a:pt x="10971" y="3143"/>
                  <a:pt x="10956" y="3170"/>
                </a:cubicBezTo>
                <a:cubicBezTo>
                  <a:pt x="10943" y="3183"/>
                  <a:pt x="10929" y="3197"/>
                  <a:pt x="10929" y="3210"/>
                </a:cubicBezTo>
                <a:lnTo>
                  <a:pt x="10889" y="3291"/>
                </a:lnTo>
                <a:cubicBezTo>
                  <a:pt x="10889" y="3291"/>
                  <a:pt x="10131" y="2601"/>
                  <a:pt x="9331" y="2439"/>
                </a:cubicBezTo>
                <a:lnTo>
                  <a:pt x="9331" y="1937"/>
                </a:lnTo>
                <a:cubicBezTo>
                  <a:pt x="9331" y="1937"/>
                  <a:pt x="9440" y="1870"/>
                  <a:pt x="9548" y="1707"/>
                </a:cubicBezTo>
                <a:cubicBezTo>
                  <a:pt x="9643" y="1558"/>
                  <a:pt x="9738" y="1314"/>
                  <a:pt x="9725" y="976"/>
                </a:cubicBezTo>
                <a:cubicBezTo>
                  <a:pt x="9711" y="895"/>
                  <a:pt x="9698" y="814"/>
                  <a:pt x="9683" y="745"/>
                </a:cubicBezTo>
                <a:cubicBezTo>
                  <a:pt x="9670" y="718"/>
                  <a:pt x="9670" y="705"/>
                  <a:pt x="9656" y="678"/>
                </a:cubicBezTo>
                <a:cubicBezTo>
                  <a:pt x="9643" y="637"/>
                  <a:pt x="9629" y="583"/>
                  <a:pt x="9616" y="543"/>
                </a:cubicBezTo>
                <a:cubicBezTo>
                  <a:pt x="9602" y="516"/>
                  <a:pt x="9575" y="501"/>
                  <a:pt x="9562" y="474"/>
                </a:cubicBezTo>
                <a:cubicBezTo>
                  <a:pt x="9548" y="447"/>
                  <a:pt x="9521" y="407"/>
                  <a:pt x="9508" y="380"/>
                </a:cubicBezTo>
                <a:lnTo>
                  <a:pt x="9440" y="312"/>
                </a:lnTo>
                <a:lnTo>
                  <a:pt x="9386" y="258"/>
                </a:lnTo>
                <a:cubicBezTo>
                  <a:pt x="9345" y="231"/>
                  <a:pt x="9318" y="204"/>
                  <a:pt x="9291" y="176"/>
                </a:cubicBezTo>
                <a:cubicBezTo>
                  <a:pt x="9277" y="176"/>
                  <a:pt x="9250" y="163"/>
                  <a:pt x="9237" y="149"/>
                </a:cubicBezTo>
                <a:cubicBezTo>
                  <a:pt x="9196" y="122"/>
                  <a:pt x="9156" y="109"/>
                  <a:pt x="9115" y="95"/>
                </a:cubicBezTo>
                <a:cubicBezTo>
                  <a:pt x="9115" y="82"/>
                  <a:pt x="9102" y="82"/>
                  <a:pt x="9088" y="82"/>
                </a:cubicBezTo>
                <a:cubicBezTo>
                  <a:pt x="9048" y="55"/>
                  <a:pt x="8993" y="41"/>
                  <a:pt x="8952" y="28"/>
                </a:cubicBezTo>
                <a:lnTo>
                  <a:pt x="8939" y="28"/>
                </a:lnTo>
                <a:cubicBezTo>
                  <a:pt x="8885" y="14"/>
                  <a:pt x="8844" y="14"/>
                  <a:pt x="87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p:nvPr/>
        </p:nvSpPr>
        <p:spPr>
          <a:xfrm>
            <a:off x="333900" y="268500"/>
            <a:ext cx="8476200" cy="460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8"/>
          <p:cNvSpPr txBox="1"/>
          <p:nvPr>
            <p:ph type="ctrTitle"/>
          </p:nvPr>
        </p:nvSpPr>
        <p:spPr>
          <a:xfrm>
            <a:off x="2178025" y="723700"/>
            <a:ext cx="4788000" cy="107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29" name="Google Shape;329;p38"/>
          <p:cNvSpPr txBox="1"/>
          <p:nvPr>
            <p:ph idx="1" type="subTitle"/>
          </p:nvPr>
        </p:nvSpPr>
        <p:spPr>
          <a:xfrm>
            <a:off x="2274425" y="2333150"/>
            <a:ext cx="4595100" cy="93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0" name="Google Shape;330;p38"/>
          <p:cNvSpPr/>
          <p:nvPr/>
        </p:nvSpPr>
        <p:spPr>
          <a:xfrm>
            <a:off x="209625" y="144000"/>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8"/>
          <p:cNvSpPr/>
          <p:nvPr/>
        </p:nvSpPr>
        <p:spPr>
          <a:xfrm>
            <a:off x="209625" y="4751825"/>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8"/>
          <p:cNvSpPr/>
          <p:nvPr/>
        </p:nvSpPr>
        <p:spPr>
          <a:xfrm>
            <a:off x="8686100" y="144000"/>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8"/>
          <p:cNvSpPr/>
          <p:nvPr/>
        </p:nvSpPr>
        <p:spPr>
          <a:xfrm>
            <a:off x="8686100" y="4751825"/>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8"/>
          <p:cNvSpPr txBox="1"/>
          <p:nvPr>
            <p:ph idx="2" type="subTitle"/>
          </p:nvPr>
        </p:nvSpPr>
        <p:spPr>
          <a:xfrm>
            <a:off x="2274425" y="1704625"/>
            <a:ext cx="4595100" cy="50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Oranienbaum"/>
              <a:buNone/>
              <a:defRPr b="1" sz="2800">
                <a:latin typeface="Oranienbaum"/>
                <a:ea typeface="Oranienbaum"/>
                <a:cs typeface="Oranienbaum"/>
                <a:sym typeface="Oranienbaum"/>
              </a:defRPr>
            </a:lvl1pPr>
            <a:lvl2pPr lvl="1" rtl="0" algn="ctr">
              <a:lnSpc>
                <a:spcPct val="100000"/>
              </a:lnSpc>
              <a:spcBef>
                <a:spcPts val="0"/>
              </a:spcBef>
              <a:spcAft>
                <a:spcPts val="0"/>
              </a:spcAft>
              <a:buSzPts val="2800"/>
              <a:buFont typeface="Oranienbaum"/>
              <a:buNone/>
              <a:defRPr sz="2800">
                <a:latin typeface="Oranienbaum"/>
                <a:ea typeface="Oranienbaum"/>
                <a:cs typeface="Oranienbaum"/>
                <a:sym typeface="Oranienbaum"/>
              </a:defRPr>
            </a:lvl2pPr>
            <a:lvl3pPr lvl="2" rtl="0" algn="ctr">
              <a:lnSpc>
                <a:spcPct val="100000"/>
              </a:lnSpc>
              <a:spcBef>
                <a:spcPts val="0"/>
              </a:spcBef>
              <a:spcAft>
                <a:spcPts val="0"/>
              </a:spcAft>
              <a:buSzPts val="2800"/>
              <a:buFont typeface="Oranienbaum"/>
              <a:buNone/>
              <a:defRPr sz="2800">
                <a:latin typeface="Oranienbaum"/>
                <a:ea typeface="Oranienbaum"/>
                <a:cs typeface="Oranienbaum"/>
                <a:sym typeface="Oranienbaum"/>
              </a:defRPr>
            </a:lvl3pPr>
            <a:lvl4pPr lvl="3" rtl="0" algn="ctr">
              <a:lnSpc>
                <a:spcPct val="100000"/>
              </a:lnSpc>
              <a:spcBef>
                <a:spcPts val="0"/>
              </a:spcBef>
              <a:spcAft>
                <a:spcPts val="0"/>
              </a:spcAft>
              <a:buSzPts val="2800"/>
              <a:buFont typeface="Oranienbaum"/>
              <a:buNone/>
              <a:defRPr sz="2800">
                <a:latin typeface="Oranienbaum"/>
                <a:ea typeface="Oranienbaum"/>
                <a:cs typeface="Oranienbaum"/>
                <a:sym typeface="Oranienbaum"/>
              </a:defRPr>
            </a:lvl4pPr>
            <a:lvl5pPr lvl="4" rtl="0" algn="ctr">
              <a:lnSpc>
                <a:spcPct val="100000"/>
              </a:lnSpc>
              <a:spcBef>
                <a:spcPts val="0"/>
              </a:spcBef>
              <a:spcAft>
                <a:spcPts val="0"/>
              </a:spcAft>
              <a:buSzPts val="2800"/>
              <a:buFont typeface="Oranienbaum"/>
              <a:buNone/>
              <a:defRPr sz="2800">
                <a:latin typeface="Oranienbaum"/>
                <a:ea typeface="Oranienbaum"/>
                <a:cs typeface="Oranienbaum"/>
                <a:sym typeface="Oranienbaum"/>
              </a:defRPr>
            </a:lvl5pPr>
            <a:lvl6pPr lvl="5" rtl="0" algn="ctr">
              <a:lnSpc>
                <a:spcPct val="100000"/>
              </a:lnSpc>
              <a:spcBef>
                <a:spcPts val="0"/>
              </a:spcBef>
              <a:spcAft>
                <a:spcPts val="0"/>
              </a:spcAft>
              <a:buSzPts val="2800"/>
              <a:buFont typeface="Oranienbaum"/>
              <a:buNone/>
              <a:defRPr sz="2800">
                <a:latin typeface="Oranienbaum"/>
                <a:ea typeface="Oranienbaum"/>
                <a:cs typeface="Oranienbaum"/>
                <a:sym typeface="Oranienbaum"/>
              </a:defRPr>
            </a:lvl6pPr>
            <a:lvl7pPr lvl="6" rtl="0" algn="ctr">
              <a:lnSpc>
                <a:spcPct val="100000"/>
              </a:lnSpc>
              <a:spcBef>
                <a:spcPts val="0"/>
              </a:spcBef>
              <a:spcAft>
                <a:spcPts val="0"/>
              </a:spcAft>
              <a:buSzPts val="2800"/>
              <a:buFont typeface="Oranienbaum"/>
              <a:buNone/>
              <a:defRPr sz="2800">
                <a:latin typeface="Oranienbaum"/>
                <a:ea typeface="Oranienbaum"/>
                <a:cs typeface="Oranienbaum"/>
                <a:sym typeface="Oranienbaum"/>
              </a:defRPr>
            </a:lvl7pPr>
            <a:lvl8pPr lvl="7" rtl="0" algn="ctr">
              <a:lnSpc>
                <a:spcPct val="100000"/>
              </a:lnSpc>
              <a:spcBef>
                <a:spcPts val="0"/>
              </a:spcBef>
              <a:spcAft>
                <a:spcPts val="0"/>
              </a:spcAft>
              <a:buSzPts val="2800"/>
              <a:buFont typeface="Oranienbaum"/>
              <a:buNone/>
              <a:defRPr sz="2800">
                <a:latin typeface="Oranienbaum"/>
                <a:ea typeface="Oranienbaum"/>
                <a:cs typeface="Oranienbaum"/>
                <a:sym typeface="Oranienbaum"/>
              </a:defRPr>
            </a:lvl8pPr>
            <a:lvl9pPr lvl="8" rtl="0" algn="ctr">
              <a:lnSpc>
                <a:spcPct val="100000"/>
              </a:lnSpc>
              <a:spcBef>
                <a:spcPts val="0"/>
              </a:spcBef>
              <a:spcAft>
                <a:spcPts val="0"/>
              </a:spcAft>
              <a:buSzPts val="2800"/>
              <a:buFont typeface="Oranienbaum"/>
              <a:buNone/>
              <a:defRPr sz="2800">
                <a:latin typeface="Oranienbaum"/>
                <a:ea typeface="Oranienbaum"/>
                <a:cs typeface="Oranienbaum"/>
                <a:sym typeface="Oranienbaum"/>
              </a:defRPr>
            </a:lvl9pPr>
          </a:lstStyle>
          <a:p/>
        </p:txBody>
      </p:sp>
      <p:sp>
        <p:nvSpPr>
          <p:cNvPr id="335" name="Google Shape;335;p38"/>
          <p:cNvSpPr txBox="1"/>
          <p:nvPr/>
        </p:nvSpPr>
        <p:spPr>
          <a:xfrm>
            <a:off x="2400000" y="3701175"/>
            <a:ext cx="43440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b="1" lang="en" sz="1200">
                <a:solidFill>
                  <a:schemeClr val="dk1"/>
                </a:solidFill>
                <a:latin typeface="Anaheim"/>
                <a:ea typeface="Anaheim"/>
                <a:cs typeface="Anaheim"/>
                <a:sym typeface="Anaheim"/>
              </a:rPr>
              <a:t>CREDITS:</a:t>
            </a:r>
            <a:r>
              <a:rPr lang="en" sz="1200">
                <a:solidFill>
                  <a:schemeClr val="dk1"/>
                </a:solidFill>
                <a:latin typeface="Anaheim"/>
                <a:ea typeface="Anaheim"/>
                <a:cs typeface="Anaheim"/>
                <a:sym typeface="Anaheim"/>
              </a:rPr>
              <a:t> This presentation template was created by </a:t>
            </a:r>
            <a:r>
              <a:rPr b="1" lang="en" sz="1200">
                <a:solidFill>
                  <a:schemeClr val="dk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dk1"/>
                </a:solidFill>
                <a:latin typeface="Anaheim"/>
                <a:ea typeface="Anaheim"/>
                <a:cs typeface="Anaheim"/>
                <a:sym typeface="Anaheim"/>
              </a:rPr>
              <a:t>, including icons by </a:t>
            </a:r>
            <a:r>
              <a:rPr b="1" lang="en" sz="1200">
                <a:solidFill>
                  <a:schemeClr val="dk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dk1"/>
                </a:solidFill>
                <a:latin typeface="Anaheim"/>
                <a:ea typeface="Anaheim"/>
                <a:cs typeface="Anaheim"/>
                <a:sym typeface="Anaheim"/>
              </a:rPr>
              <a:t> and infographics &amp; images by </a:t>
            </a:r>
            <a:r>
              <a:rPr b="1" lang="en" sz="1200">
                <a:solidFill>
                  <a:schemeClr val="dk1"/>
                </a:solidFill>
                <a:uFill>
                  <a:noFill/>
                </a:uFill>
                <a:latin typeface="Anaheim"/>
                <a:ea typeface="Anaheim"/>
                <a:cs typeface="Anaheim"/>
                <a:sym typeface="Anaheim"/>
                <a:hlinkClick r:id="rId4">
                  <a:extLst>
                    <a:ext uri="{A12FA001-AC4F-418D-AE19-62706E023703}">
                      <ahyp:hlinkClr val="tx"/>
                    </a:ext>
                  </a:extLst>
                </a:hlinkClick>
              </a:rPr>
              <a:t>Freepik</a:t>
            </a:r>
            <a:endParaRPr b="1" sz="1200">
              <a:solidFill>
                <a:schemeClr val="dk1"/>
              </a:solidFill>
              <a:latin typeface="Anaheim"/>
              <a:ea typeface="Anaheim"/>
              <a:cs typeface="Anaheim"/>
              <a:sym typeface="Anaheim"/>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spTree>
      <p:nvGrpSpPr>
        <p:cNvPr id="336" name="Shape 336"/>
        <p:cNvGrpSpPr/>
        <p:nvPr/>
      </p:nvGrpSpPr>
      <p:grpSpPr>
        <a:xfrm>
          <a:off x="0" y="0"/>
          <a:ext cx="0" cy="0"/>
          <a:chOff x="0" y="0"/>
          <a:chExt cx="0" cy="0"/>
        </a:xfrm>
      </p:grpSpPr>
      <p:sp>
        <p:nvSpPr>
          <p:cNvPr id="337" name="Google Shape;337;p39"/>
          <p:cNvSpPr/>
          <p:nvPr/>
        </p:nvSpPr>
        <p:spPr>
          <a:xfrm>
            <a:off x="333900" y="268500"/>
            <a:ext cx="8476200" cy="460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9"/>
          <p:cNvSpPr/>
          <p:nvPr/>
        </p:nvSpPr>
        <p:spPr>
          <a:xfrm>
            <a:off x="209625" y="144000"/>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9"/>
          <p:cNvSpPr/>
          <p:nvPr/>
        </p:nvSpPr>
        <p:spPr>
          <a:xfrm>
            <a:off x="209625" y="4751825"/>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8686100" y="144000"/>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p:nvPr/>
        </p:nvSpPr>
        <p:spPr>
          <a:xfrm>
            <a:off x="8686100" y="4751825"/>
            <a:ext cx="247800" cy="2478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
    <p:spTree>
      <p:nvGrpSpPr>
        <p:cNvPr id="342" name="Shape 342"/>
        <p:cNvGrpSpPr/>
        <p:nvPr/>
      </p:nvGrpSpPr>
      <p:grpSpPr>
        <a:xfrm>
          <a:off x="0" y="0"/>
          <a:ext cx="0" cy="0"/>
          <a:chOff x="0" y="0"/>
          <a:chExt cx="0" cy="0"/>
        </a:xfrm>
      </p:grpSpPr>
      <p:sp>
        <p:nvSpPr>
          <p:cNvPr id="343" name="Google Shape;343;p40"/>
          <p:cNvSpPr/>
          <p:nvPr/>
        </p:nvSpPr>
        <p:spPr>
          <a:xfrm>
            <a:off x="333900" y="268500"/>
            <a:ext cx="8476200" cy="460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0"/>
          <p:cNvSpPr/>
          <p:nvPr/>
        </p:nvSpPr>
        <p:spPr>
          <a:xfrm rot="5400000">
            <a:off x="491572" y="4393720"/>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0"/>
          <p:cNvSpPr/>
          <p:nvPr/>
        </p:nvSpPr>
        <p:spPr>
          <a:xfrm rot="-5400000">
            <a:off x="8195572" y="-202380"/>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p:nvPr/>
        </p:nvSpPr>
        <p:spPr>
          <a:xfrm rot="10800000">
            <a:off x="111672" y="193445"/>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0"/>
          <p:cNvSpPr/>
          <p:nvPr/>
        </p:nvSpPr>
        <p:spPr>
          <a:xfrm>
            <a:off x="8590622" y="4028695"/>
            <a:ext cx="456865" cy="959034"/>
          </a:xfrm>
          <a:custGeom>
            <a:rect b="b" l="l" r="r" t="t"/>
            <a:pathLst>
              <a:path extrusionOk="0" h="23286" w="11093">
                <a:moveTo>
                  <a:pt x="5486" y="0"/>
                </a:moveTo>
                <a:cubicBezTo>
                  <a:pt x="5147" y="14"/>
                  <a:pt x="4876" y="285"/>
                  <a:pt x="4890" y="623"/>
                </a:cubicBezTo>
                <a:cubicBezTo>
                  <a:pt x="4890" y="867"/>
                  <a:pt x="5038" y="1071"/>
                  <a:pt x="5242" y="1165"/>
                </a:cubicBezTo>
                <a:cubicBezTo>
                  <a:pt x="4632" y="1694"/>
                  <a:pt x="2899" y="3359"/>
                  <a:pt x="2534" y="4388"/>
                </a:cubicBezTo>
                <a:cubicBezTo>
                  <a:pt x="1924" y="6136"/>
                  <a:pt x="2940" y="7273"/>
                  <a:pt x="3211" y="7869"/>
                </a:cubicBezTo>
                <a:cubicBezTo>
                  <a:pt x="3238" y="7936"/>
                  <a:pt x="3278" y="8018"/>
                  <a:pt x="3319" y="8113"/>
                </a:cubicBezTo>
                <a:cubicBezTo>
                  <a:pt x="3332" y="8140"/>
                  <a:pt x="3346" y="8153"/>
                  <a:pt x="3346" y="8153"/>
                </a:cubicBezTo>
                <a:cubicBezTo>
                  <a:pt x="3346" y="8153"/>
                  <a:pt x="2940" y="8586"/>
                  <a:pt x="3400" y="8790"/>
                </a:cubicBezTo>
                <a:cubicBezTo>
                  <a:pt x="3400" y="8938"/>
                  <a:pt x="3413" y="9182"/>
                  <a:pt x="3413" y="9182"/>
                </a:cubicBezTo>
                <a:cubicBezTo>
                  <a:pt x="3413" y="9182"/>
                  <a:pt x="2655" y="9480"/>
                  <a:pt x="2940" y="10171"/>
                </a:cubicBezTo>
                <a:cubicBezTo>
                  <a:pt x="1613" y="10347"/>
                  <a:pt x="1748" y="11349"/>
                  <a:pt x="3522" y="11376"/>
                </a:cubicBezTo>
                <a:cubicBezTo>
                  <a:pt x="3807" y="13584"/>
                  <a:pt x="3847" y="16022"/>
                  <a:pt x="2777" y="17795"/>
                </a:cubicBezTo>
                <a:cubicBezTo>
                  <a:pt x="2735" y="17782"/>
                  <a:pt x="2699" y="17776"/>
                  <a:pt x="2668" y="17776"/>
                </a:cubicBezTo>
                <a:cubicBezTo>
                  <a:pt x="2475" y="17776"/>
                  <a:pt x="2458" y="18002"/>
                  <a:pt x="2411" y="18189"/>
                </a:cubicBezTo>
                <a:cubicBezTo>
                  <a:pt x="2371" y="18405"/>
                  <a:pt x="1896" y="18960"/>
                  <a:pt x="1098" y="19462"/>
                </a:cubicBezTo>
                <a:cubicBezTo>
                  <a:pt x="298" y="19962"/>
                  <a:pt x="231" y="20356"/>
                  <a:pt x="488" y="20802"/>
                </a:cubicBezTo>
                <a:cubicBezTo>
                  <a:pt x="732" y="21262"/>
                  <a:pt x="1030" y="21412"/>
                  <a:pt x="1030" y="21412"/>
                </a:cubicBezTo>
                <a:lnTo>
                  <a:pt x="1030" y="21560"/>
                </a:lnTo>
                <a:cubicBezTo>
                  <a:pt x="1030" y="21560"/>
                  <a:pt x="0" y="21981"/>
                  <a:pt x="0" y="22468"/>
                </a:cubicBezTo>
                <a:cubicBezTo>
                  <a:pt x="14" y="22925"/>
                  <a:pt x="1153" y="23286"/>
                  <a:pt x="4764" y="23286"/>
                </a:cubicBezTo>
                <a:cubicBezTo>
                  <a:pt x="5011" y="23286"/>
                  <a:pt x="5269" y="23284"/>
                  <a:pt x="5540" y="23281"/>
                </a:cubicBezTo>
                <a:cubicBezTo>
                  <a:pt x="5811" y="23284"/>
                  <a:pt x="6071" y="23286"/>
                  <a:pt x="6319" y="23286"/>
                </a:cubicBezTo>
                <a:cubicBezTo>
                  <a:pt x="9940" y="23286"/>
                  <a:pt x="11079" y="22925"/>
                  <a:pt x="11093" y="22468"/>
                </a:cubicBezTo>
                <a:cubicBezTo>
                  <a:pt x="11093" y="21981"/>
                  <a:pt x="10049" y="21560"/>
                  <a:pt x="10049" y="21560"/>
                </a:cubicBezTo>
                <a:cubicBezTo>
                  <a:pt x="10049" y="21560"/>
                  <a:pt x="10049" y="21439"/>
                  <a:pt x="10063" y="21412"/>
                </a:cubicBezTo>
                <a:cubicBezTo>
                  <a:pt x="10063" y="21412"/>
                  <a:pt x="10347" y="21262"/>
                  <a:pt x="10605" y="20802"/>
                </a:cubicBezTo>
                <a:cubicBezTo>
                  <a:pt x="10849" y="20356"/>
                  <a:pt x="10795" y="19962"/>
                  <a:pt x="9995" y="19462"/>
                </a:cubicBezTo>
                <a:cubicBezTo>
                  <a:pt x="9197" y="18960"/>
                  <a:pt x="8722" y="18405"/>
                  <a:pt x="8668" y="18189"/>
                </a:cubicBezTo>
                <a:cubicBezTo>
                  <a:pt x="8633" y="18002"/>
                  <a:pt x="8618" y="17776"/>
                  <a:pt x="8425" y="17776"/>
                </a:cubicBezTo>
                <a:cubicBezTo>
                  <a:pt x="8394" y="17776"/>
                  <a:pt x="8358" y="17782"/>
                  <a:pt x="8316" y="17795"/>
                </a:cubicBezTo>
                <a:cubicBezTo>
                  <a:pt x="7246" y="16022"/>
                  <a:pt x="7286" y="13584"/>
                  <a:pt x="7571" y="11376"/>
                </a:cubicBezTo>
                <a:cubicBezTo>
                  <a:pt x="9332" y="11349"/>
                  <a:pt x="9480" y="10347"/>
                  <a:pt x="8153" y="10171"/>
                </a:cubicBezTo>
                <a:cubicBezTo>
                  <a:pt x="8438" y="9480"/>
                  <a:pt x="7680" y="9182"/>
                  <a:pt x="7680" y="9182"/>
                </a:cubicBezTo>
                <a:cubicBezTo>
                  <a:pt x="7680" y="9182"/>
                  <a:pt x="7680" y="8938"/>
                  <a:pt x="7693" y="8790"/>
                </a:cubicBezTo>
                <a:cubicBezTo>
                  <a:pt x="8153" y="8586"/>
                  <a:pt x="7747" y="8153"/>
                  <a:pt x="7747" y="8153"/>
                </a:cubicBezTo>
                <a:cubicBezTo>
                  <a:pt x="7747" y="8153"/>
                  <a:pt x="7761" y="8140"/>
                  <a:pt x="7774" y="8113"/>
                </a:cubicBezTo>
                <a:cubicBezTo>
                  <a:pt x="7815" y="8018"/>
                  <a:pt x="7855" y="7936"/>
                  <a:pt x="7882" y="7869"/>
                </a:cubicBezTo>
                <a:cubicBezTo>
                  <a:pt x="8153" y="7273"/>
                  <a:pt x="9169" y="6136"/>
                  <a:pt x="8546" y="4388"/>
                </a:cubicBezTo>
                <a:cubicBezTo>
                  <a:pt x="8180" y="3359"/>
                  <a:pt x="6461" y="1694"/>
                  <a:pt x="5851" y="1165"/>
                </a:cubicBezTo>
                <a:cubicBezTo>
                  <a:pt x="6055" y="1071"/>
                  <a:pt x="6203" y="867"/>
                  <a:pt x="6203" y="623"/>
                </a:cubicBezTo>
                <a:cubicBezTo>
                  <a:pt x="6217" y="285"/>
                  <a:pt x="5946" y="14"/>
                  <a:pt x="5607" y="0"/>
                </a:cubicBezTo>
                <a:cubicBezTo>
                  <a:pt x="5580" y="0"/>
                  <a:pt x="5567" y="14"/>
                  <a:pt x="5540" y="14"/>
                </a:cubicBezTo>
                <a:cubicBezTo>
                  <a:pt x="5526" y="14"/>
                  <a:pt x="5499" y="0"/>
                  <a:pt x="54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
    <p:spTree>
      <p:nvGrpSpPr>
        <p:cNvPr id="348" name="Shape 348"/>
        <p:cNvGrpSpPr/>
        <p:nvPr/>
      </p:nvGrpSpPr>
      <p:grpSpPr>
        <a:xfrm>
          <a:off x="0" y="0"/>
          <a:ext cx="0" cy="0"/>
          <a:chOff x="0" y="0"/>
          <a:chExt cx="0" cy="0"/>
        </a:xfrm>
      </p:grpSpPr>
      <p:grpSp>
        <p:nvGrpSpPr>
          <p:cNvPr id="349" name="Google Shape;349;p41"/>
          <p:cNvGrpSpPr/>
          <p:nvPr/>
        </p:nvGrpSpPr>
        <p:grpSpPr>
          <a:xfrm>
            <a:off x="116074" y="58479"/>
            <a:ext cx="8921627" cy="5033415"/>
            <a:chOff x="116074" y="58479"/>
            <a:chExt cx="8921627" cy="5033415"/>
          </a:xfrm>
        </p:grpSpPr>
        <p:sp>
          <p:nvSpPr>
            <p:cNvPr id="350" name="Google Shape;350;p41"/>
            <p:cNvSpPr/>
            <p:nvPr/>
          </p:nvSpPr>
          <p:spPr>
            <a:xfrm>
              <a:off x="333900" y="268500"/>
              <a:ext cx="8476200" cy="460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1"/>
            <p:cNvSpPr/>
            <p:nvPr/>
          </p:nvSpPr>
          <p:spPr>
            <a:xfrm rot="5400000">
              <a:off x="348124" y="-49179"/>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1"/>
            <p:cNvSpPr/>
            <p:nvPr/>
          </p:nvSpPr>
          <p:spPr>
            <a:xfrm rot="10800000">
              <a:off x="8600399" y="155771"/>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1"/>
            <p:cNvSpPr/>
            <p:nvPr/>
          </p:nvSpPr>
          <p:spPr>
            <a:xfrm flipH="1" rot="-5400000">
              <a:off x="8376924" y="4546933"/>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1"/>
            <p:cNvSpPr/>
            <p:nvPr/>
          </p:nvSpPr>
          <p:spPr>
            <a:xfrm>
              <a:off x="116074" y="4317271"/>
              <a:ext cx="437302" cy="652618"/>
            </a:xfrm>
            <a:custGeom>
              <a:rect b="b" l="l" r="r" t="t"/>
              <a:pathLst>
                <a:path extrusionOk="0" h="15846" w="10618">
                  <a:moveTo>
                    <a:pt x="5188" y="0"/>
                  </a:moveTo>
                  <a:cubicBezTo>
                    <a:pt x="3806" y="0"/>
                    <a:pt x="2682" y="1111"/>
                    <a:pt x="2669" y="2505"/>
                  </a:cubicBezTo>
                  <a:cubicBezTo>
                    <a:pt x="2669" y="3603"/>
                    <a:pt x="3373" y="4551"/>
                    <a:pt x="4361" y="4889"/>
                  </a:cubicBezTo>
                  <a:cubicBezTo>
                    <a:pt x="1923" y="5105"/>
                    <a:pt x="1613" y="6080"/>
                    <a:pt x="3400" y="6284"/>
                  </a:cubicBezTo>
                  <a:cubicBezTo>
                    <a:pt x="3576" y="8857"/>
                    <a:pt x="3305" y="11024"/>
                    <a:pt x="2235" y="11822"/>
                  </a:cubicBezTo>
                  <a:cubicBezTo>
                    <a:pt x="1165" y="12622"/>
                    <a:pt x="515" y="12879"/>
                    <a:pt x="488" y="13326"/>
                  </a:cubicBezTo>
                  <a:cubicBezTo>
                    <a:pt x="461" y="13773"/>
                    <a:pt x="746" y="14030"/>
                    <a:pt x="1030" y="14125"/>
                  </a:cubicBezTo>
                  <a:cubicBezTo>
                    <a:pt x="123" y="14531"/>
                    <a:pt x="0" y="14897"/>
                    <a:pt x="231" y="15222"/>
                  </a:cubicBezTo>
                  <a:cubicBezTo>
                    <a:pt x="529" y="15629"/>
                    <a:pt x="1436" y="15791"/>
                    <a:pt x="2790" y="15818"/>
                  </a:cubicBezTo>
                  <a:cubicBezTo>
                    <a:pt x="3373" y="15831"/>
                    <a:pt x="4213" y="15845"/>
                    <a:pt x="5107" y="15845"/>
                  </a:cubicBezTo>
                  <a:lnTo>
                    <a:pt x="6474" y="15845"/>
                  </a:lnTo>
                  <a:cubicBezTo>
                    <a:pt x="6488" y="15845"/>
                    <a:pt x="6515" y="15831"/>
                    <a:pt x="6542" y="15831"/>
                  </a:cubicBezTo>
                  <a:lnTo>
                    <a:pt x="7016" y="15831"/>
                  </a:lnTo>
                  <a:cubicBezTo>
                    <a:pt x="7151" y="15818"/>
                    <a:pt x="7273" y="15818"/>
                    <a:pt x="7395" y="15818"/>
                  </a:cubicBezTo>
                  <a:lnTo>
                    <a:pt x="7436" y="15818"/>
                  </a:lnTo>
                  <a:cubicBezTo>
                    <a:pt x="7557" y="15804"/>
                    <a:pt x="7666" y="15804"/>
                    <a:pt x="7774" y="15791"/>
                  </a:cubicBezTo>
                  <a:lnTo>
                    <a:pt x="7855" y="15791"/>
                  </a:lnTo>
                  <a:cubicBezTo>
                    <a:pt x="7964" y="15791"/>
                    <a:pt x="8086" y="15777"/>
                    <a:pt x="8194" y="15764"/>
                  </a:cubicBezTo>
                  <a:lnTo>
                    <a:pt x="8248" y="15764"/>
                  </a:lnTo>
                  <a:cubicBezTo>
                    <a:pt x="8343" y="15764"/>
                    <a:pt x="8438" y="15750"/>
                    <a:pt x="8532" y="15737"/>
                  </a:cubicBezTo>
                  <a:lnTo>
                    <a:pt x="8586" y="15737"/>
                  </a:lnTo>
                  <a:cubicBezTo>
                    <a:pt x="8682" y="15723"/>
                    <a:pt x="8776" y="15723"/>
                    <a:pt x="8857" y="15710"/>
                  </a:cubicBezTo>
                  <a:cubicBezTo>
                    <a:pt x="8884" y="15710"/>
                    <a:pt x="8899" y="15696"/>
                    <a:pt x="8912" y="15696"/>
                  </a:cubicBezTo>
                  <a:cubicBezTo>
                    <a:pt x="9007" y="15683"/>
                    <a:pt x="9088" y="15669"/>
                    <a:pt x="9169" y="15656"/>
                  </a:cubicBezTo>
                  <a:cubicBezTo>
                    <a:pt x="10510" y="15425"/>
                    <a:pt x="10618" y="14450"/>
                    <a:pt x="9521" y="14206"/>
                  </a:cubicBezTo>
                  <a:cubicBezTo>
                    <a:pt x="10036" y="13773"/>
                    <a:pt x="10226" y="12974"/>
                    <a:pt x="9589" y="12757"/>
                  </a:cubicBezTo>
                  <a:cubicBezTo>
                    <a:pt x="8939" y="12541"/>
                    <a:pt x="7801" y="11850"/>
                    <a:pt x="7178" y="10320"/>
                  </a:cubicBezTo>
                  <a:cubicBezTo>
                    <a:pt x="6596" y="8897"/>
                    <a:pt x="6826" y="6595"/>
                    <a:pt x="6853" y="6297"/>
                  </a:cubicBezTo>
                  <a:cubicBezTo>
                    <a:pt x="6853" y="6270"/>
                    <a:pt x="6867" y="6257"/>
                    <a:pt x="6867" y="6257"/>
                  </a:cubicBezTo>
                  <a:cubicBezTo>
                    <a:pt x="6867" y="6257"/>
                    <a:pt x="7896" y="6243"/>
                    <a:pt x="8140" y="5891"/>
                  </a:cubicBezTo>
                  <a:cubicBezTo>
                    <a:pt x="8397" y="5539"/>
                    <a:pt x="7368" y="5038"/>
                    <a:pt x="6000" y="4889"/>
                  </a:cubicBezTo>
                  <a:cubicBezTo>
                    <a:pt x="6975" y="4551"/>
                    <a:pt x="7680" y="3616"/>
                    <a:pt x="7693" y="2519"/>
                  </a:cubicBezTo>
                  <a:cubicBezTo>
                    <a:pt x="7693" y="2438"/>
                    <a:pt x="7680" y="2370"/>
                    <a:pt x="7680" y="2288"/>
                  </a:cubicBezTo>
                  <a:cubicBezTo>
                    <a:pt x="7680" y="2261"/>
                    <a:pt x="7680" y="2234"/>
                    <a:pt x="7666" y="2207"/>
                  </a:cubicBezTo>
                  <a:cubicBezTo>
                    <a:pt x="7666" y="2153"/>
                    <a:pt x="7653" y="2113"/>
                    <a:pt x="7653" y="2059"/>
                  </a:cubicBezTo>
                  <a:cubicBezTo>
                    <a:pt x="7638" y="2032"/>
                    <a:pt x="7638" y="2004"/>
                    <a:pt x="7625" y="1963"/>
                  </a:cubicBezTo>
                  <a:cubicBezTo>
                    <a:pt x="7611" y="1923"/>
                    <a:pt x="7611" y="1869"/>
                    <a:pt x="7598" y="1828"/>
                  </a:cubicBezTo>
                  <a:cubicBezTo>
                    <a:pt x="7584" y="1801"/>
                    <a:pt x="7571" y="1774"/>
                    <a:pt x="7571" y="1747"/>
                  </a:cubicBezTo>
                  <a:cubicBezTo>
                    <a:pt x="7557" y="1692"/>
                    <a:pt x="7530" y="1652"/>
                    <a:pt x="7517" y="1598"/>
                  </a:cubicBezTo>
                  <a:cubicBezTo>
                    <a:pt x="7503" y="1571"/>
                    <a:pt x="7503" y="1557"/>
                    <a:pt x="7490" y="1530"/>
                  </a:cubicBezTo>
                  <a:cubicBezTo>
                    <a:pt x="7463" y="1463"/>
                    <a:pt x="7422" y="1395"/>
                    <a:pt x="7395" y="1327"/>
                  </a:cubicBezTo>
                  <a:cubicBezTo>
                    <a:pt x="7382" y="1313"/>
                    <a:pt x="7382" y="1300"/>
                    <a:pt x="7368" y="1300"/>
                  </a:cubicBezTo>
                  <a:cubicBezTo>
                    <a:pt x="7341" y="1246"/>
                    <a:pt x="7313" y="1192"/>
                    <a:pt x="7273" y="1138"/>
                  </a:cubicBezTo>
                  <a:cubicBezTo>
                    <a:pt x="7259" y="1111"/>
                    <a:pt x="7246" y="1097"/>
                    <a:pt x="7232" y="1069"/>
                  </a:cubicBezTo>
                  <a:cubicBezTo>
                    <a:pt x="7205" y="1029"/>
                    <a:pt x="7178" y="988"/>
                    <a:pt x="7151" y="961"/>
                  </a:cubicBezTo>
                  <a:cubicBezTo>
                    <a:pt x="7124" y="934"/>
                    <a:pt x="7111" y="907"/>
                    <a:pt x="7084" y="880"/>
                  </a:cubicBezTo>
                  <a:cubicBezTo>
                    <a:pt x="7057" y="853"/>
                    <a:pt x="7030" y="826"/>
                    <a:pt x="7003" y="786"/>
                  </a:cubicBezTo>
                  <a:cubicBezTo>
                    <a:pt x="6975" y="772"/>
                    <a:pt x="6961" y="744"/>
                    <a:pt x="6934" y="717"/>
                  </a:cubicBezTo>
                  <a:cubicBezTo>
                    <a:pt x="6907" y="690"/>
                    <a:pt x="6867" y="663"/>
                    <a:pt x="6840" y="636"/>
                  </a:cubicBezTo>
                  <a:lnTo>
                    <a:pt x="6772" y="569"/>
                  </a:lnTo>
                  <a:cubicBezTo>
                    <a:pt x="6718" y="528"/>
                    <a:pt x="6677" y="501"/>
                    <a:pt x="6636" y="474"/>
                  </a:cubicBezTo>
                  <a:lnTo>
                    <a:pt x="6515" y="392"/>
                  </a:lnTo>
                  <a:cubicBezTo>
                    <a:pt x="6488" y="365"/>
                    <a:pt x="6447" y="352"/>
                    <a:pt x="6420" y="325"/>
                  </a:cubicBezTo>
                  <a:cubicBezTo>
                    <a:pt x="6380" y="311"/>
                    <a:pt x="6352" y="298"/>
                    <a:pt x="6311" y="271"/>
                  </a:cubicBezTo>
                  <a:cubicBezTo>
                    <a:pt x="6284" y="257"/>
                    <a:pt x="6244" y="244"/>
                    <a:pt x="6217" y="230"/>
                  </a:cubicBezTo>
                  <a:cubicBezTo>
                    <a:pt x="6176" y="217"/>
                    <a:pt x="6149" y="203"/>
                    <a:pt x="6109" y="190"/>
                  </a:cubicBezTo>
                  <a:cubicBezTo>
                    <a:pt x="6082" y="176"/>
                    <a:pt x="6040" y="163"/>
                    <a:pt x="6000" y="149"/>
                  </a:cubicBezTo>
                  <a:cubicBezTo>
                    <a:pt x="5973" y="136"/>
                    <a:pt x="5932" y="122"/>
                    <a:pt x="5892" y="109"/>
                  </a:cubicBezTo>
                  <a:cubicBezTo>
                    <a:pt x="5892" y="109"/>
                    <a:pt x="5878" y="109"/>
                    <a:pt x="5865" y="94"/>
                  </a:cubicBezTo>
                  <a:lnTo>
                    <a:pt x="5865" y="94"/>
                  </a:lnTo>
                  <a:cubicBezTo>
                    <a:pt x="5865" y="94"/>
                    <a:pt x="5865" y="102"/>
                    <a:pt x="5870" y="106"/>
                  </a:cubicBezTo>
                  <a:lnTo>
                    <a:pt x="5870" y="106"/>
                  </a:lnTo>
                  <a:cubicBezTo>
                    <a:pt x="5656" y="39"/>
                    <a:pt x="5429" y="0"/>
                    <a:pt x="5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2.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0" Type="http://schemas.openxmlformats.org/officeDocument/2006/relationships/theme" Target="../theme/theme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200"/>
              <a:buFont typeface="Oranienbaum"/>
              <a:buNone/>
              <a:defRPr b="1" sz="3200">
                <a:solidFill>
                  <a:schemeClr val="dk1"/>
                </a:solidFill>
                <a:latin typeface="Oranienbaum"/>
                <a:ea typeface="Oranienbaum"/>
                <a:cs typeface="Oranienbaum"/>
                <a:sym typeface="Oranienbaum"/>
              </a:defRPr>
            </a:lvl1pPr>
            <a:lvl2pPr lvl="1" rtl="0" algn="ctr">
              <a:spcBef>
                <a:spcPts val="0"/>
              </a:spcBef>
              <a:spcAft>
                <a:spcPts val="0"/>
              </a:spcAft>
              <a:buClr>
                <a:schemeClr val="dk1"/>
              </a:buClr>
              <a:buSzPts val="3200"/>
              <a:buFont typeface="Oranienbaum"/>
              <a:buNone/>
              <a:defRPr b="1" sz="3200">
                <a:solidFill>
                  <a:schemeClr val="dk1"/>
                </a:solidFill>
                <a:latin typeface="Oranienbaum"/>
                <a:ea typeface="Oranienbaum"/>
                <a:cs typeface="Oranienbaum"/>
                <a:sym typeface="Oranienbaum"/>
              </a:defRPr>
            </a:lvl2pPr>
            <a:lvl3pPr lvl="2" rtl="0" algn="ctr">
              <a:spcBef>
                <a:spcPts val="0"/>
              </a:spcBef>
              <a:spcAft>
                <a:spcPts val="0"/>
              </a:spcAft>
              <a:buClr>
                <a:schemeClr val="dk1"/>
              </a:buClr>
              <a:buSzPts val="3200"/>
              <a:buFont typeface="Oranienbaum"/>
              <a:buNone/>
              <a:defRPr b="1" sz="3200">
                <a:solidFill>
                  <a:schemeClr val="dk1"/>
                </a:solidFill>
                <a:latin typeface="Oranienbaum"/>
                <a:ea typeface="Oranienbaum"/>
                <a:cs typeface="Oranienbaum"/>
                <a:sym typeface="Oranienbaum"/>
              </a:defRPr>
            </a:lvl3pPr>
            <a:lvl4pPr lvl="3" rtl="0" algn="ctr">
              <a:spcBef>
                <a:spcPts val="0"/>
              </a:spcBef>
              <a:spcAft>
                <a:spcPts val="0"/>
              </a:spcAft>
              <a:buClr>
                <a:schemeClr val="dk1"/>
              </a:buClr>
              <a:buSzPts val="3200"/>
              <a:buFont typeface="Oranienbaum"/>
              <a:buNone/>
              <a:defRPr b="1" sz="3200">
                <a:solidFill>
                  <a:schemeClr val="dk1"/>
                </a:solidFill>
                <a:latin typeface="Oranienbaum"/>
                <a:ea typeface="Oranienbaum"/>
                <a:cs typeface="Oranienbaum"/>
                <a:sym typeface="Oranienbaum"/>
              </a:defRPr>
            </a:lvl4pPr>
            <a:lvl5pPr lvl="4" rtl="0" algn="ctr">
              <a:spcBef>
                <a:spcPts val="0"/>
              </a:spcBef>
              <a:spcAft>
                <a:spcPts val="0"/>
              </a:spcAft>
              <a:buClr>
                <a:schemeClr val="dk1"/>
              </a:buClr>
              <a:buSzPts val="3200"/>
              <a:buFont typeface="Oranienbaum"/>
              <a:buNone/>
              <a:defRPr b="1" sz="3200">
                <a:solidFill>
                  <a:schemeClr val="dk1"/>
                </a:solidFill>
                <a:latin typeface="Oranienbaum"/>
                <a:ea typeface="Oranienbaum"/>
                <a:cs typeface="Oranienbaum"/>
                <a:sym typeface="Oranienbaum"/>
              </a:defRPr>
            </a:lvl5pPr>
            <a:lvl6pPr lvl="5" rtl="0" algn="ctr">
              <a:spcBef>
                <a:spcPts val="0"/>
              </a:spcBef>
              <a:spcAft>
                <a:spcPts val="0"/>
              </a:spcAft>
              <a:buClr>
                <a:schemeClr val="dk1"/>
              </a:buClr>
              <a:buSzPts val="3200"/>
              <a:buFont typeface="Oranienbaum"/>
              <a:buNone/>
              <a:defRPr b="1" sz="3200">
                <a:solidFill>
                  <a:schemeClr val="dk1"/>
                </a:solidFill>
                <a:latin typeface="Oranienbaum"/>
                <a:ea typeface="Oranienbaum"/>
                <a:cs typeface="Oranienbaum"/>
                <a:sym typeface="Oranienbaum"/>
              </a:defRPr>
            </a:lvl6pPr>
            <a:lvl7pPr lvl="6" rtl="0" algn="ctr">
              <a:spcBef>
                <a:spcPts val="0"/>
              </a:spcBef>
              <a:spcAft>
                <a:spcPts val="0"/>
              </a:spcAft>
              <a:buClr>
                <a:schemeClr val="dk1"/>
              </a:buClr>
              <a:buSzPts val="3200"/>
              <a:buFont typeface="Oranienbaum"/>
              <a:buNone/>
              <a:defRPr b="1" sz="3200">
                <a:solidFill>
                  <a:schemeClr val="dk1"/>
                </a:solidFill>
                <a:latin typeface="Oranienbaum"/>
                <a:ea typeface="Oranienbaum"/>
                <a:cs typeface="Oranienbaum"/>
                <a:sym typeface="Oranienbaum"/>
              </a:defRPr>
            </a:lvl7pPr>
            <a:lvl8pPr lvl="7" rtl="0" algn="ctr">
              <a:spcBef>
                <a:spcPts val="0"/>
              </a:spcBef>
              <a:spcAft>
                <a:spcPts val="0"/>
              </a:spcAft>
              <a:buClr>
                <a:schemeClr val="dk1"/>
              </a:buClr>
              <a:buSzPts val="3200"/>
              <a:buFont typeface="Oranienbaum"/>
              <a:buNone/>
              <a:defRPr b="1" sz="3200">
                <a:solidFill>
                  <a:schemeClr val="dk1"/>
                </a:solidFill>
                <a:latin typeface="Oranienbaum"/>
                <a:ea typeface="Oranienbaum"/>
                <a:cs typeface="Oranienbaum"/>
                <a:sym typeface="Oranienbaum"/>
              </a:defRPr>
            </a:lvl8pPr>
            <a:lvl9pPr lvl="8" rtl="0" algn="ctr">
              <a:spcBef>
                <a:spcPts val="0"/>
              </a:spcBef>
              <a:spcAft>
                <a:spcPts val="0"/>
              </a:spcAft>
              <a:buClr>
                <a:schemeClr val="dk1"/>
              </a:buClr>
              <a:buSzPts val="3200"/>
              <a:buFont typeface="Oranienbaum"/>
              <a:buNone/>
              <a:defRPr b="1" sz="3200">
                <a:solidFill>
                  <a:schemeClr val="dk1"/>
                </a:solidFill>
                <a:latin typeface="Oranienbaum"/>
                <a:ea typeface="Oranienbaum"/>
                <a:cs typeface="Oranienbaum"/>
                <a:sym typeface="Oranienbaum"/>
              </a:defRPr>
            </a:lvl9pPr>
          </a:lstStyle>
          <a:p/>
        </p:txBody>
      </p:sp>
      <p:sp>
        <p:nvSpPr>
          <p:cNvPr id="52" name="Google Shape;52;p13"/>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dk1"/>
              </a:buClr>
              <a:buSzPts val="1600"/>
              <a:buFont typeface="Anaheim"/>
              <a:buChar char="●"/>
              <a:defRPr sz="1600">
                <a:solidFill>
                  <a:schemeClr val="dk1"/>
                </a:solidFill>
                <a:latin typeface="Anaheim"/>
                <a:ea typeface="Anaheim"/>
                <a:cs typeface="Anaheim"/>
                <a:sym typeface="Anaheim"/>
              </a:defRPr>
            </a:lvl1pPr>
            <a:lvl2pPr indent="-330200" lvl="1" marL="914400" rtl="0">
              <a:lnSpc>
                <a:spcPct val="100000"/>
              </a:lnSpc>
              <a:spcBef>
                <a:spcPts val="0"/>
              </a:spcBef>
              <a:spcAft>
                <a:spcPts val="0"/>
              </a:spcAft>
              <a:buClr>
                <a:schemeClr val="dk1"/>
              </a:buClr>
              <a:buSzPts val="1600"/>
              <a:buFont typeface="Anaheim"/>
              <a:buChar char="○"/>
              <a:defRPr sz="1600">
                <a:solidFill>
                  <a:schemeClr val="dk1"/>
                </a:solidFill>
                <a:latin typeface="Anaheim"/>
                <a:ea typeface="Anaheim"/>
                <a:cs typeface="Anaheim"/>
                <a:sym typeface="Anaheim"/>
              </a:defRPr>
            </a:lvl2pPr>
            <a:lvl3pPr indent="-330200" lvl="2" marL="1371600" rtl="0">
              <a:lnSpc>
                <a:spcPct val="100000"/>
              </a:lnSpc>
              <a:spcBef>
                <a:spcPts val="0"/>
              </a:spcBef>
              <a:spcAft>
                <a:spcPts val="0"/>
              </a:spcAft>
              <a:buClr>
                <a:schemeClr val="dk1"/>
              </a:buClr>
              <a:buSzPts val="1600"/>
              <a:buFont typeface="Anaheim"/>
              <a:buChar char="■"/>
              <a:defRPr sz="1600">
                <a:solidFill>
                  <a:schemeClr val="dk1"/>
                </a:solidFill>
                <a:latin typeface="Anaheim"/>
                <a:ea typeface="Anaheim"/>
                <a:cs typeface="Anaheim"/>
                <a:sym typeface="Anaheim"/>
              </a:defRPr>
            </a:lvl3pPr>
            <a:lvl4pPr indent="-330200" lvl="3" marL="1828800" rtl="0">
              <a:lnSpc>
                <a:spcPct val="100000"/>
              </a:lnSpc>
              <a:spcBef>
                <a:spcPts val="0"/>
              </a:spcBef>
              <a:spcAft>
                <a:spcPts val="0"/>
              </a:spcAft>
              <a:buClr>
                <a:schemeClr val="dk1"/>
              </a:buClr>
              <a:buSzPts val="1600"/>
              <a:buFont typeface="Anaheim"/>
              <a:buChar char="●"/>
              <a:defRPr sz="1600">
                <a:solidFill>
                  <a:schemeClr val="dk1"/>
                </a:solidFill>
                <a:latin typeface="Anaheim"/>
                <a:ea typeface="Anaheim"/>
                <a:cs typeface="Anaheim"/>
                <a:sym typeface="Anaheim"/>
              </a:defRPr>
            </a:lvl4pPr>
            <a:lvl5pPr indent="-330200" lvl="4" marL="2286000" rtl="0">
              <a:lnSpc>
                <a:spcPct val="100000"/>
              </a:lnSpc>
              <a:spcBef>
                <a:spcPts val="0"/>
              </a:spcBef>
              <a:spcAft>
                <a:spcPts val="0"/>
              </a:spcAft>
              <a:buClr>
                <a:schemeClr val="dk1"/>
              </a:buClr>
              <a:buSzPts val="1600"/>
              <a:buFont typeface="Anaheim"/>
              <a:buChar char="○"/>
              <a:defRPr sz="1600">
                <a:solidFill>
                  <a:schemeClr val="dk1"/>
                </a:solidFill>
                <a:latin typeface="Anaheim"/>
                <a:ea typeface="Anaheim"/>
                <a:cs typeface="Anaheim"/>
                <a:sym typeface="Anaheim"/>
              </a:defRPr>
            </a:lvl5pPr>
            <a:lvl6pPr indent="-330200" lvl="5" marL="2743200" rtl="0">
              <a:lnSpc>
                <a:spcPct val="100000"/>
              </a:lnSpc>
              <a:spcBef>
                <a:spcPts val="0"/>
              </a:spcBef>
              <a:spcAft>
                <a:spcPts val="0"/>
              </a:spcAft>
              <a:buClr>
                <a:schemeClr val="dk1"/>
              </a:buClr>
              <a:buSzPts val="1600"/>
              <a:buFont typeface="Anaheim"/>
              <a:buChar char="■"/>
              <a:defRPr sz="1600">
                <a:solidFill>
                  <a:schemeClr val="dk1"/>
                </a:solidFill>
                <a:latin typeface="Anaheim"/>
                <a:ea typeface="Anaheim"/>
                <a:cs typeface="Anaheim"/>
                <a:sym typeface="Anaheim"/>
              </a:defRPr>
            </a:lvl6pPr>
            <a:lvl7pPr indent="-330200" lvl="6" marL="3200400" rtl="0">
              <a:lnSpc>
                <a:spcPct val="100000"/>
              </a:lnSpc>
              <a:spcBef>
                <a:spcPts val="0"/>
              </a:spcBef>
              <a:spcAft>
                <a:spcPts val="0"/>
              </a:spcAft>
              <a:buClr>
                <a:schemeClr val="dk1"/>
              </a:buClr>
              <a:buSzPts val="1600"/>
              <a:buFont typeface="Anaheim"/>
              <a:buChar char="●"/>
              <a:defRPr sz="1600">
                <a:solidFill>
                  <a:schemeClr val="dk1"/>
                </a:solidFill>
                <a:latin typeface="Anaheim"/>
                <a:ea typeface="Anaheim"/>
                <a:cs typeface="Anaheim"/>
                <a:sym typeface="Anaheim"/>
              </a:defRPr>
            </a:lvl7pPr>
            <a:lvl8pPr indent="-330200" lvl="7" marL="3657600" rtl="0">
              <a:lnSpc>
                <a:spcPct val="100000"/>
              </a:lnSpc>
              <a:spcBef>
                <a:spcPts val="0"/>
              </a:spcBef>
              <a:spcAft>
                <a:spcPts val="0"/>
              </a:spcAft>
              <a:buClr>
                <a:schemeClr val="dk1"/>
              </a:buClr>
              <a:buSzPts val="1600"/>
              <a:buFont typeface="Anaheim"/>
              <a:buChar char="○"/>
              <a:defRPr sz="1600">
                <a:solidFill>
                  <a:schemeClr val="dk1"/>
                </a:solidFill>
                <a:latin typeface="Anaheim"/>
                <a:ea typeface="Anaheim"/>
                <a:cs typeface="Anaheim"/>
                <a:sym typeface="Anaheim"/>
              </a:defRPr>
            </a:lvl8pPr>
            <a:lvl9pPr indent="-330200" lvl="8" marL="4114800" rtl="0">
              <a:lnSpc>
                <a:spcPct val="100000"/>
              </a:lnSpc>
              <a:spcBef>
                <a:spcPts val="0"/>
              </a:spcBef>
              <a:spcAft>
                <a:spcPts val="0"/>
              </a:spcAft>
              <a:buClr>
                <a:schemeClr val="dk1"/>
              </a:buClr>
              <a:buSzPts val="1600"/>
              <a:buFont typeface="Anaheim"/>
              <a:buChar char="■"/>
              <a:defRPr sz="1600">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 Id="rId3" Type="http://schemas.openxmlformats.org/officeDocument/2006/relationships/image" Target="../media/image32.jpg"/><Relationship Id="rId4" Type="http://schemas.openxmlformats.org/officeDocument/2006/relationships/image" Target="../media/image19.jpg"/><Relationship Id="rId5" Type="http://schemas.openxmlformats.org/officeDocument/2006/relationships/image" Target="../media/image5.png"/><Relationship Id="rId6" Type="http://schemas.openxmlformats.org/officeDocument/2006/relationships/image" Target="../media/image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image" Target="../media/image9.png"/><Relationship Id="rId5"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22.png"/><Relationship Id="rId5"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9.xml"/><Relationship Id="rId3" Type="http://schemas.openxmlformats.org/officeDocument/2006/relationships/image" Target="../media/image24.jpg"/><Relationship Id="rId4" Type="http://schemas.openxmlformats.org/officeDocument/2006/relationships/image" Target="../media/image25.jpg"/><Relationship Id="rId5" Type="http://schemas.openxmlformats.org/officeDocument/2006/relationships/image" Target="../media/image26.png"/><Relationship Id="rId6"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2"/>
          <p:cNvSpPr txBox="1"/>
          <p:nvPr>
            <p:ph type="ctrTitle"/>
          </p:nvPr>
        </p:nvSpPr>
        <p:spPr>
          <a:xfrm>
            <a:off x="2178025" y="1180900"/>
            <a:ext cx="4788000" cy="224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King’s Gambit</a:t>
            </a:r>
            <a:endParaRPr/>
          </a:p>
        </p:txBody>
      </p:sp>
      <p:sp>
        <p:nvSpPr>
          <p:cNvPr id="360" name="Google Shape;360;p42"/>
          <p:cNvSpPr txBox="1"/>
          <p:nvPr>
            <p:ph idx="1" type="subTitle"/>
          </p:nvPr>
        </p:nvSpPr>
        <p:spPr>
          <a:xfrm>
            <a:off x="2204275" y="3275025"/>
            <a:ext cx="4735500" cy="6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 Cory Petersen, Humza Syed, </a:t>
            </a:r>
            <a:r>
              <a:rPr lang="en" sz="1600"/>
              <a:t>Youssef Ibrahim, Sedat Guvercin</a:t>
            </a:r>
            <a:r>
              <a:rPr lang="en" sz="1600"/>
              <a:t>, </a:t>
            </a:r>
            <a:r>
              <a:rPr lang="en" sz="1600"/>
              <a:t>Jason Nguyen, </a:t>
            </a:r>
            <a:r>
              <a:rPr lang="en" sz="1600"/>
              <a:t>J</a:t>
            </a:r>
            <a:r>
              <a:rPr lang="en" sz="1600"/>
              <a:t>ack</a:t>
            </a:r>
            <a:r>
              <a:rPr lang="en" sz="1600"/>
              <a:t> Kellaher, </a:t>
            </a:r>
            <a:r>
              <a:rPr lang="en" sz="1600"/>
              <a:t>Matthew Kelly</a:t>
            </a:r>
            <a:endParaRPr sz="1600"/>
          </a:p>
        </p:txBody>
      </p:sp>
      <p:sp>
        <p:nvSpPr>
          <p:cNvPr id="361" name="Google Shape;361;p42"/>
          <p:cNvSpPr/>
          <p:nvPr/>
        </p:nvSpPr>
        <p:spPr>
          <a:xfrm>
            <a:off x="3812225" y="791800"/>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2"/>
          <p:cNvSpPr/>
          <p:nvPr/>
        </p:nvSpPr>
        <p:spPr>
          <a:xfrm>
            <a:off x="4482425" y="791800"/>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2"/>
          <p:cNvSpPr/>
          <p:nvPr/>
        </p:nvSpPr>
        <p:spPr>
          <a:xfrm>
            <a:off x="5152625" y="791800"/>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2"/>
          <p:cNvSpPr/>
          <p:nvPr/>
        </p:nvSpPr>
        <p:spPr>
          <a:xfrm>
            <a:off x="3812225" y="4172600"/>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2"/>
          <p:cNvSpPr/>
          <p:nvPr/>
        </p:nvSpPr>
        <p:spPr>
          <a:xfrm>
            <a:off x="4482425" y="4172600"/>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2"/>
          <p:cNvSpPr/>
          <p:nvPr/>
        </p:nvSpPr>
        <p:spPr>
          <a:xfrm>
            <a:off x="5152625" y="4172600"/>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Gantry Components</a:t>
            </a:r>
            <a:endParaRPr sz="4000"/>
          </a:p>
        </p:txBody>
      </p:sp>
      <p:sp>
        <p:nvSpPr>
          <p:cNvPr id="564" name="Google Shape;564;p51"/>
          <p:cNvSpPr txBox="1"/>
          <p:nvPr>
            <p:ph idx="1" type="subTitle"/>
          </p:nvPr>
        </p:nvSpPr>
        <p:spPr>
          <a:xfrm>
            <a:off x="720025" y="3433125"/>
            <a:ext cx="2370000" cy="101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chassis fits around a 16” chess board and mitigates unwanted piece interference</a:t>
            </a:r>
            <a:endParaRPr/>
          </a:p>
        </p:txBody>
      </p:sp>
      <p:sp>
        <p:nvSpPr>
          <p:cNvPr id="565" name="Google Shape;565;p51"/>
          <p:cNvSpPr txBox="1"/>
          <p:nvPr>
            <p:ph idx="2" type="subTitle"/>
          </p:nvPr>
        </p:nvSpPr>
        <p:spPr>
          <a:xfrm>
            <a:off x="719988" y="2898525"/>
            <a:ext cx="2370000" cy="53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Structure</a:t>
            </a:r>
            <a:endParaRPr/>
          </a:p>
        </p:txBody>
      </p:sp>
      <p:sp>
        <p:nvSpPr>
          <p:cNvPr id="566" name="Google Shape;566;p51"/>
          <p:cNvSpPr txBox="1"/>
          <p:nvPr>
            <p:ph idx="3" type="subTitle"/>
          </p:nvPr>
        </p:nvSpPr>
        <p:spPr>
          <a:xfrm>
            <a:off x="3387019" y="3433125"/>
            <a:ext cx="2370000" cy="101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Electronics for directing motor movement are housed and cable-routed along the assembly</a:t>
            </a:r>
            <a:endParaRPr/>
          </a:p>
        </p:txBody>
      </p:sp>
      <p:sp>
        <p:nvSpPr>
          <p:cNvPr id="567" name="Google Shape;567;p51"/>
          <p:cNvSpPr txBox="1"/>
          <p:nvPr>
            <p:ph idx="4" type="subTitle"/>
          </p:nvPr>
        </p:nvSpPr>
        <p:spPr>
          <a:xfrm>
            <a:off x="3386981" y="2898525"/>
            <a:ext cx="2370000" cy="53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Electronics</a:t>
            </a:r>
            <a:endParaRPr/>
          </a:p>
        </p:txBody>
      </p:sp>
      <p:sp>
        <p:nvSpPr>
          <p:cNvPr id="568" name="Google Shape;568;p51"/>
          <p:cNvSpPr txBox="1"/>
          <p:nvPr>
            <p:ph idx="5" type="subTitle"/>
          </p:nvPr>
        </p:nvSpPr>
        <p:spPr>
          <a:xfrm>
            <a:off x="6054025" y="3433125"/>
            <a:ext cx="2370000" cy="101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Stepper motors and servo motors actuate the gantry in discrete steps to pick up and move pieces</a:t>
            </a:r>
            <a:endParaRPr/>
          </a:p>
        </p:txBody>
      </p:sp>
      <p:sp>
        <p:nvSpPr>
          <p:cNvPr id="569" name="Google Shape;569;p51"/>
          <p:cNvSpPr txBox="1"/>
          <p:nvPr>
            <p:ph idx="6" type="subTitle"/>
          </p:nvPr>
        </p:nvSpPr>
        <p:spPr>
          <a:xfrm>
            <a:off x="6053975" y="2898525"/>
            <a:ext cx="2370000" cy="53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Actuation</a:t>
            </a:r>
            <a:endParaRPr/>
          </a:p>
        </p:txBody>
      </p:sp>
      <p:sp>
        <p:nvSpPr>
          <p:cNvPr id="570" name="Google Shape;570;p51"/>
          <p:cNvSpPr/>
          <p:nvPr/>
        </p:nvSpPr>
        <p:spPr>
          <a:xfrm>
            <a:off x="1417950" y="1616575"/>
            <a:ext cx="974100" cy="97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1"/>
          <p:cNvSpPr/>
          <p:nvPr/>
        </p:nvSpPr>
        <p:spPr>
          <a:xfrm>
            <a:off x="4084925" y="1616575"/>
            <a:ext cx="974100" cy="97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1"/>
          <p:cNvSpPr/>
          <p:nvPr/>
        </p:nvSpPr>
        <p:spPr>
          <a:xfrm>
            <a:off x="6751900" y="1612375"/>
            <a:ext cx="974100" cy="97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 name="Google Shape;573;p51"/>
          <p:cNvGrpSpPr/>
          <p:nvPr/>
        </p:nvGrpSpPr>
        <p:grpSpPr>
          <a:xfrm>
            <a:off x="815900" y="681625"/>
            <a:ext cx="7512200" cy="179100"/>
            <a:chOff x="815900" y="681625"/>
            <a:chExt cx="7512200" cy="179100"/>
          </a:xfrm>
        </p:grpSpPr>
        <p:sp>
          <p:nvSpPr>
            <p:cNvPr id="574" name="Google Shape;574;p51"/>
            <p:cNvSpPr/>
            <p:nvPr/>
          </p:nvSpPr>
          <p:spPr>
            <a:xfrm>
              <a:off x="815900" y="681625"/>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1"/>
            <p:cNvSpPr/>
            <p:nvPr/>
          </p:nvSpPr>
          <p:spPr>
            <a:xfrm>
              <a:off x="8149000" y="681625"/>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 name="Google Shape;576;p51"/>
          <p:cNvSpPr/>
          <p:nvPr/>
        </p:nvSpPr>
        <p:spPr>
          <a:xfrm>
            <a:off x="1647883" y="1895644"/>
            <a:ext cx="514229" cy="415950"/>
          </a:xfrm>
          <a:custGeom>
            <a:rect b="b" l="l" r="r" t="t"/>
            <a:pathLst>
              <a:path extrusionOk="0" h="9400" w="11621">
                <a:moveTo>
                  <a:pt x="5797" y="1"/>
                </a:moveTo>
                <a:cubicBezTo>
                  <a:pt x="5080" y="1"/>
                  <a:pt x="4538" y="501"/>
                  <a:pt x="4538" y="1179"/>
                </a:cubicBezTo>
                <a:cubicBezTo>
                  <a:pt x="4538" y="1693"/>
                  <a:pt x="4755" y="1910"/>
                  <a:pt x="4930" y="2072"/>
                </a:cubicBezTo>
                <a:cubicBezTo>
                  <a:pt x="4999" y="2127"/>
                  <a:pt x="5053" y="2181"/>
                  <a:pt x="5093" y="2249"/>
                </a:cubicBezTo>
                <a:lnTo>
                  <a:pt x="2763" y="2249"/>
                </a:lnTo>
                <a:cubicBezTo>
                  <a:pt x="2466" y="2249"/>
                  <a:pt x="2222" y="2493"/>
                  <a:pt x="2222" y="2791"/>
                </a:cubicBezTo>
                <a:lnTo>
                  <a:pt x="2222" y="4998"/>
                </a:lnTo>
                <a:cubicBezTo>
                  <a:pt x="2168" y="4958"/>
                  <a:pt x="2113" y="4903"/>
                  <a:pt x="2073" y="4849"/>
                </a:cubicBezTo>
                <a:cubicBezTo>
                  <a:pt x="1897" y="4673"/>
                  <a:pt x="1694" y="4456"/>
                  <a:pt x="1165" y="4456"/>
                </a:cubicBezTo>
                <a:cubicBezTo>
                  <a:pt x="502" y="4456"/>
                  <a:pt x="1" y="4998"/>
                  <a:pt x="1" y="5716"/>
                </a:cubicBezTo>
                <a:cubicBezTo>
                  <a:pt x="1" y="6054"/>
                  <a:pt x="109" y="6366"/>
                  <a:pt x="326" y="6596"/>
                </a:cubicBezTo>
                <a:cubicBezTo>
                  <a:pt x="542" y="6839"/>
                  <a:pt x="840" y="6962"/>
                  <a:pt x="1165" y="6962"/>
                </a:cubicBezTo>
                <a:cubicBezTo>
                  <a:pt x="1694" y="6962"/>
                  <a:pt x="1897" y="6758"/>
                  <a:pt x="2073" y="6583"/>
                </a:cubicBezTo>
                <a:cubicBezTo>
                  <a:pt x="2113" y="6529"/>
                  <a:pt x="2155" y="6487"/>
                  <a:pt x="2195" y="6447"/>
                </a:cubicBezTo>
                <a:lnTo>
                  <a:pt x="2222" y="6447"/>
                </a:lnTo>
                <a:lnTo>
                  <a:pt x="2222" y="8844"/>
                </a:lnTo>
                <a:cubicBezTo>
                  <a:pt x="2222" y="8993"/>
                  <a:pt x="2276" y="9129"/>
                  <a:pt x="2384" y="9237"/>
                </a:cubicBezTo>
                <a:cubicBezTo>
                  <a:pt x="2493" y="9331"/>
                  <a:pt x="2628" y="9400"/>
                  <a:pt x="2763" y="9400"/>
                </a:cubicBezTo>
                <a:lnTo>
                  <a:pt x="5215" y="9400"/>
                </a:lnTo>
                <a:cubicBezTo>
                  <a:pt x="5297" y="9400"/>
                  <a:pt x="5337" y="9345"/>
                  <a:pt x="5351" y="9331"/>
                </a:cubicBezTo>
                <a:cubicBezTo>
                  <a:pt x="5405" y="9264"/>
                  <a:pt x="5378" y="9183"/>
                  <a:pt x="5364" y="9142"/>
                </a:cubicBezTo>
                <a:cubicBezTo>
                  <a:pt x="5310" y="8979"/>
                  <a:pt x="5201" y="8871"/>
                  <a:pt x="5093" y="8763"/>
                </a:cubicBezTo>
                <a:cubicBezTo>
                  <a:pt x="4930" y="8614"/>
                  <a:pt x="4782" y="8452"/>
                  <a:pt x="4782" y="8031"/>
                </a:cubicBezTo>
                <a:cubicBezTo>
                  <a:pt x="4782" y="7490"/>
                  <a:pt x="5201" y="7083"/>
                  <a:pt x="5797" y="7083"/>
                </a:cubicBezTo>
                <a:cubicBezTo>
                  <a:pt x="6393" y="7083"/>
                  <a:pt x="6813" y="7490"/>
                  <a:pt x="6813" y="8031"/>
                </a:cubicBezTo>
                <a:cubicBezTo>
                  <a:pt x="6813" y="8465"/>
                  <a:pt x="6664" y="8614"/>
                  <a:pt x="6501" y="8790"/>
                </a:cubicBezTo>
                <a:cubicBezTo>
                  <a:pt x="6393" y="8885"/>
                  <a:pt x="6285" y="8993"/>
                  <a:pt x="6230" y="9142"/>
                </a:cubicBezTo>
                <a:cubicBezTo>
                  <a:pt x="6217" y="9196"/>
                  <a:pt x="6217" y="9264"/>
                  <a:pt x="6258" y="9304"/>
                </a:cubicBezTo>
                <a:cubicBezTo>
                  <a:pt x="6285" y="9358"/>
                  <a:pt x="6353" y="9400"/>
                  <a:pt x="6420" y="9400"/>
                </a:cubicBezTo>
                <a:lnTo>
                  <a:pt x="8831" y="9400"/>
                </a:lnTo>
                <a:cubicBezTo>
                  <a:pt x="9129" y="9400"/>
                  <a:pt x="9372" y="9142"/>
                  <a:pt x="9372" y="8844"/>
                </a:cubicBezTo>
                <a:lnTo>
                  <a:pt x="9372" y="6406"/>
                </a:lnTo>
                <a:cubicBezTo>
                  <a:pt x="9441" y="6447"/>
                  <a:pt x="9495" y="6501"/>
                  <a:pt x="9549" y="6569"/>
                </a:cubicBezTo>
                <a:cubicBezTo>
                  <a:pt x="9724" y="6745"/>
                  <a:pt x="9928" y="6962"/>
                  <a:pt x="10443" y="6962"/>
                </a:cubicBezTo>
                <a:cubicBezTo>
                  <a:pt x="11120" y="6962"/>
                  <a:pt x="11620" y="6420"/>
                  <a:pt x="11620" y="5702"/>
                </a:cubicBezTo>
                <a:cubicBezTo>
                  <a:pt x="11620" y="4985"/>
                  <a:pt x="11120" y="4443"/>
                  <a:pt x="10443" y="4443"/>
                </a:cubicBezTo>
                <a:cubicBezTo>
                  <a:pt x="9928" y="4443"/>
                  <a:pt x="9724" y="4660"/>
                  <a:pt x="9549" y="4835"/>
                </a:cubicBezTo>
                <a:cubicBezTo>
                  <a:pt x="9495" y="4903"/>
                  <a:pt x="9441" y="4958"/>
                  <a:pt x="9372" y="4998"/>
                </a:cubicBezTo>
                <a:lnTo>
                  <a:pt x="9372" y="2791"/>
                </a:lnTo>
                <a:cubicBezTo>
                  <a:pt x="9372" y="2493"/>
                  <a:pt x="9129" y="2249"/>
                  <a:pt x="8831" y="2249"/>
                </a:cubicBezTo>
                <a:lnTo>
                  <a:pt x="6501" y="2249"/>
                </a:lnTo>
                <a:cubicBezTo>
                  <a:pt x="6542" y="2181"/>
                  <a:pt x="6597" y="2127"/>
                  <a:pt x="6664" y="2072"/>
                </a:cubicBezTo>
                <a:cubicBezTo>
                  <a:pt x="6840" y="1897"/>
                  <a:pt x="7057" y="1693"/>
                  <a:pt x="7057" y="1179"/>
                </a:cubicBezTo>
                <a:cubicBezTo>
                  <a:pt x="7057" y="501"/>
                  <a:pt x="6515" y="1"/>
                  <a:pt x="5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1"/>
          <p:cNvSpPr/>
          <p:nvPr/>
        </p:nvSpPr>
        <p:spPr>
          <a:xfrm>
            <a:off x="4336123" y="1845299"/>
            <a:ext cx="471705" cy="508256"/>
          </a:xfrm>
          <a:custGeom>
            <a:rect b="b" l="l" r="r" t="t"/>
            <a:pathLst>
              <a:path extrusionOk="0" h="11486" w="10660">
                <a:moveTo>
                  <a:pt x="6854" y="1220"/>
                </a:moveTo>
                <a:cubicBezTo>
                  <a:pt x="7003" y="1220"/>
                  <a:pt x="7111" y="1328"/>
                  <a:pt x="7111" y="1477"/>
                </a:cubicBezTo>
                <a:lnTo>
                  <a:pt x="7111" y="4903"/>
                </a:lnTo>
                <a:cubicBezTo>
                  <a:pt x="7111" y="5052"/>
                  <a:pt x="7003" y="5160"/>
                  <a:pt x="6854" y="5160"/>
                </a:cubicBezTo>
                <a:lnTo>
                  <a:pt x="2276" y="5160"/>
                </a:lnTo>
                <a:cubicBezTo>
                  <a:pt x="2141" y="5160"/>
                  <a:pt x="2019" y="5052"/>
                  <a:pt x="2019" y="4903"/>
                </a:cubicBezTo>
                <a:lnTo>
                  <a:pt x="2019" y="1477"/>
                </a:lnTo>
                <a:cubicBezTo>
                  <a:pt x="2019" y="1328"/>
                  <a:pt x="2141" y="1220"/>
                  <a:pt x="2276" y="1220"/>
                </a:cubicBezTo>
                <a:close/>
                <a:moveTo>
                  <a:pt x="9264" y="9331"/>
                </a:moveTo>
                <a:cubicBezTo>
                  <a:pt x="9630" y="9331"/>
                  <a:pt x="9928" y="9629"/>
                  <a:pt x="9928" y="9995"/>
                </a:cubicBezTo>
                <a:cubicBezTo>
                  <a:pt x="9928" y="10361"/>
                  <a:pt x="9630" y="10659"/>
                  <a:pt x="9264" y="10659"/>
                </a:cubicBezTo>
                <a:cubicBezTo>
                  <a:pt x="8899" y="10659"/>
                  <a:pt x="8601" y="10361"/>
                  <a:pt x="8601" y="9995"/>
                </a:cubicBezTo>
                <a:cubicBezTo>
                  <a:pt x="8601" y="9629"/>
                  <a:pt x="8899" y="9331"/>
                  <a:pt x="9264" y="9331"/>
                </a:cubicBezTo>
                <a:close/>
                <a:moveTo>
                  <a:pt x="5893" y="9304"/>
                </a:moveTo>
                <a:cubicBezTo>
                  <a:pt x="6028" y="9304"/>
                  <a:pt x="6136" y="9413"/>
                  <a:pt x="6136" y="9562"/>
                </a:cubicBezTo>
                <a:lnTo>
                  <a:pt x="6136" y="9738"/>
                </a:lnTo>
                <a:lnTo>
                  <a:pt x="6326" y="9738"/>
                </a:lnTo>
                <a:cubicBezTo>
                  <a:pt x="6461" y="9738"/>
                  <a:pt x="6570" y="9846"/>
                  <a:pt x="6570" y="9995"/>
                </a:cubicBezTo>
                <a:cubicBezTo>
                  <a:pt x="6570" y="10131"/>
                  <a:pt x="6461" y="10239"/>
                  <a:pt x="6326" y="10239"/>
                </a:cubicBezTo>
                <a:lnTo>
                  <a:pt x="6136" y="10239"/>
                </a:lnTo>
                <a:lnTo>
                  <a:pt x="6136" y="10429"/>
                </a:lnTo>
                <a:cubicBezTo>
                  <a:pt x="6136" y="10564"/>
                  <a:pt x="6028" y="10673"/>
                  <a:pt x="5893" y="10673"/>
                </a:cubicBezTo>
                <a:cubicBezTo>
                  <a:pt x="5757" y="10673"/>
                  <a:pt x="5635" y="10564"/>
                  <a:pt x="5635" y="10429"/>
                </a:cubicBezTo>
                <a:lnTo>
                  <a:pt x="5635" y="10239"/>
                </a:lnTo>
                <a:lnTo>
                  <a:pt x="5459" y="10239"/>
                </a:lnTo>
                <a:cubicBezTo>
                  <a:pt x="5324" y="10239"/>
                  <a:pt x="5201" y="10131"/>
                  <a:pt x="5201" y="9995"/>
                </a:cubicBezTo>
                <a:cubicBezTo>
                  <a:pt x="5201" y="9846"/>
                  <a:pt x="5324" y="9738"/>
                  <a:pt x="5459" y="9738"/>
                </a:cubicBezTo>
                <a:lnTo>
                  <a:pt x="5635" y="9738"/>
                </a:lnTo>
                <a:lnTo>
                  <a:pt x="5635" y="9562"/>
                </a:lnTo>
                <a:cubicBezTo>
                  <a:pt x="5635" y="9413"/>
                  <a:pt x="5757" y="9304"/>
                  <a:pt x="5893" y="9304"/>
                </a:cubicBezTo>
                <a:close/>
                <a:moveTo>
                  <a:pt x="1193" y="1"/>
                </a:moveTo>
                <a:cubicBezTo>
                  <a:pt x="976" y="1"/>
                  <a:pt x="801" y="176"/>
                  <a:pt x="801" y="380"/>
                </a:cubicBezTo>
                <a:lnTo>
                  <a:pt x="801" y="5526"/>
                </a:lnTo>
                <a:lnTo>
                  <a:pt x="407" y="5526"/>
                </a:lnTo>
                <a:cubicBezTo>
                  <a:pt x="191" y="5526"/>
                  <a:pt x="96" y="5621"/>
                  <a:pt x="55" y="5689"/>
                </a:cubicBezTo>
                <a:cubicBezTo>
                  <a:pt x="1" y="5783"/>
                  <a:pt x="28" y="5891"/>
                  <a:pt x="69" y="5960"/>
                </a:cubicBezTo>
                <a:lnTo>
                  <a:pt x="232" y="6204"/>
                </a:lnTo>
                <a:cubicBezTo>
                  <a:pt x="557" y="6691"/>
                  <a:pt x="719" y="6935"/>
                  <a:pt x="1098" y="6935"/>
                </a:cubicBezTo>
                <a:lnTo>
                  <a:pt x="4267" y="6935"/>
                </a:lnTo>
                <a:lnTo>
                  <a:pt x="4267" y="7517"/>
                </a:lnTo>
                <a:cubicBezTo>
                  <a:pt x="4267" y="7760"/>
                  <a:pt x="4470" y="7964"/>
                  <a:pt x="4714" y="7964"/>
                </a:cubicBezTo>
                <a:lnTo>
                  <a:pt x="7287" y="7964"/>
                </a:lnTo>
                <a:lnTo>
                  <a:pt x="7287" y="8492"/>
                </a:lnTo>
                <a:lnTo>
                  <a:pt x="5838" y="8492"/>
                </a:lnTo>
                <a:cubicBezTo>
                  <a:pt x="5066" y="8560"/>
                  <a:pt x="4470" y="9210"/>
                  <a:pt x="4470" y="9995"/>
                </a:cubicBezTo>
                <a:cubicBezTo>
                  <a:pt x="4470" y="10821"/>
                  <a:pt x="5134" y="11485"/>
                  <a:pt x="5960" y="11485"/>
                </a:cubicBezTo>
                <a:cubicBezTo>
                  <a:pt x="6583" y="11485"/>
                  <a:pt x="7124" y="11106"/>
                  <a:pt x="7341" y="10564"/>
                </a:cubicBezTo>
                <a:lnTo>
                  <a:pt x="7775" y="10564"/>
                </a:lnTo>
                <a:cubicBezTo>
                  <a:pt x="8005" y="11106"/>
                  <a:pt x="8533" y="11485"/>
                  <a:pt x="9156" y="11485"/>
                </a:cubicBezTo>
                <a:cubicBezTo>
                  <a:pt x="9983" y="11485"/>
                  <a:pt x="10660" y="10821"/>
                  <a:pt x="10660" y="9995"/>
                </a:cubicBezTo>
                <a:cubicBezTo>
                  <a:pt x="10660" y="9210"/>
                  <a:pt x="10050" y="8560"/>
                  <a:pt x="9291" y="8492"/>
                </a:cubicBezTo>
                <a:lnTo>
                  <a:pt x="7924" y="8492"/>
                </a:lnTo>
                <a:lnTo>
                  <a:pt x="7924" y="7774"/>
                </a:lnTo>
                <a:cubicBezTo>
                  <a:pt x="7924" y="7517"/>
                  <a:pt x="7720" y="7327"/>
                  <a:pt x="7477" y="7327"/>
                </a:cubicBezTo>
                <a:lnTo>
                  <a:pt x="4918" y="7327"/>
                </a:lnTo>
                <a:lnTo>
                  <a:pt x="4918" y="6935"/>
                </a:lnTo>
                <a:lnTo>
                  <a:pt x="8032" y="6935"/>
                </a:lnTo>
                <a:cubicBezTo>
                  <a:pt x="8439" y="6935"/>
                  <a:pt x="8587" y="6718"/>
                  <a:pt x="8831" y="6325"/>
                </a:cubicBezTo>
                <a:cubicBezTo>
                  <a:pt x="8899" y="6217"/>
                  <a:pt x="8980" y="6095"/>
                  <a:pt x="9062" y="5960"/>
                </a:cubicBezTo>
                <a:cubicBezTo>
                  <a:pt x="9116" y="5891"/>
                  <a:pt x="9129" y="5783"/>
                  <a:pt x="9075" y="5689"/>
                </a:cubicBezTo>
                <a:cubicBezTo>
                  <a:pt x="9048" y="5621"/>
                  <a:pt x="8953" y="5526"/>
                  <a:pt x="8722" y="5526"/>
                </a:cubicBezTo>
                <a:lnTo>
                  <a:pt x="8330" y="5526"/>
                </a:lnTo>
                <a:lnTo>
                  <a:pt x="8330" y="380"/>
                </a:lnTo>
                <a:cubicBezTo>
                  <a:pt x="8330" y="176"/>
                  <a:pt x="8154" y="1"/>
                  <a:pt x="79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1"/>
          <p:cNvSpPr/>
          <p:nvPr/>
        </p:nvSpPr>
        <p:spPr>
          <a:xfrm>
            <a:off x="7066714" y="1865677"/>
            <a:ext cx="344619" cy="467501"/>
          </a:xfrm>
          <a:custGeom>
            <a:rect b="b" l="l" r="r" t="t"/>
            <a:pathLst>
              <a:path extrusionOk="0" h="10565" w="7788">
                <a:moveTo>
                  <a:pt x="6406" y="8912"/>
                </a:moveTo>
                <a:cubicBezTo>
                  <a:pt x="6650" y="8912"/>
                  <a:pt x="6854" y="9115"/>
                  <a:pt x="6854" y="9358"/>
                </a:cubicBezTo>
                <a:cubicBezTo>
                  <a:pt x="6854" y="9602"/>
                  <a:pt x="6650" y="9806"/>
                  <a:pt x="6406" y="9806"/>
                </a:cubicBezTo>
                <a:lnTo>
                  <a:pt x="5539" y="9806"/>
                </a:lnTo>
                <a:cubicBezTo>
                  <a:pt x="5283" y="9806"/>
                  <a:pt x="5093" y="9602"/>
                  <a:pt x="5093" y="9358"/>
                </a:cubicBezTo>
                <a:cubicBezTo>
                  <a:pt x="5093" y="9115"/>
                  <a:pt x="5283" y="8912"/>
                  <a:pt x="5539" y="8912"/>
                </a:cubicBezTo>
                <a:close/>
                <a:moveTo>
                  <a:pt x="3901" y="1"/>
                </a:moveTo>
                <a:cubicBezTo>
                  <a:pt x="2926" y="1"/>
                  <a:pt x="2141" y="786"/>
                  <a:pt x="2141" y="1747"/>
                </a:cubicBezTo>
                <a:cubicBezTo>
                  <a:pt x="2141" y="2425"/>
                  <a:pt x="2520" y="3007"/>
                  <a:pt x="3075" y="3291"/>
                </a:cubicBezTo>
                <a:lnTo>
                  <a:pt x="3075" y="6312"/>
                </a:lnTo>
                <a:cubicBezTo>
                  <a:pt x="2560" y="6406"/>
                  <a:pt x="2087" y="6569"/>
                  <a:pt x="1693" y="6826"/>
                </a:cubicBezTo>
                <a:cubicBezTo>
                  <a:pt x="1287" y="7070"/>
                  <a:pt x="1003" y="7381"/>
                  <a:pt x="854" y="7720"/>
                </a:cubicBezTo>
                <a:lnTo>
                  <a:pt x="516" y="7720"/>
                </a:lnTo>
                <a:cubicBezTo>
                  <a:pt x="231" y="7720"/>
                  <a:pt x="1" y="7950"/>
                  <a:pt x="1" y="8235"/>
                </a:cubicBezTo>
                <a:lnTo>
                  <a:pt x="1" y="10063"/>
                </a:lnTo>
                <a:cubicBezTo>
                  <a:pt x="1" y="10334"/>
                  <a:pt x="231" y="10564"/>
                  <a:pt x="516" y="10564"/>
                </a:cubicBezTo>
                <a:lnTo>
                  <a:pt x="7273" y="10564"/>
                </a:lnTo>
                <a:cubicBezTo>
                  <a:pt x="7558" y="10564"/>
                  <a:pt x="7788" y="10334"/>
                  <a:pt x="7788" y="10063"/>
                </a:cubicBezTo>
                <a:lnTo>
                  <a:pt x="7788" y="8235"/>
                </a:lnTo>
                <a:cubicBezTo>
                  <a:pt x="7788" y="7950"/>
                  <a:pt x="7558" y="7720"/>
                  <a:pt x="7273" y="7720"/>
                </a:cubicBezTo>
                <a:lnTo>
                  <a:pt x="6935" y="7720"/>
                </a:lnTo>
                <a:cubicBezTo>
                  <a:pt x="6785" y="7381"/>
                  <a:pt x="6501" y="7070"/>
                  <a:pt x="6095" y="6826"/>
                </a:cubicBezTo>
                <a:cubicBezTo>
                  <a:pt x="5702" y="6569"/>
                  <a:pt x="5201" y="6393"/>
                  <a:pt x="4660" y="6312"/>
                </a:cubicBezTo>
                <a:lnTo>
                  <a:pt x="4660" y="3318"/>
                </a:lnTo>
                <a:cubicBezTo>
                  <a:pt x="5241" y="3034"/>
                  <a:pt x="5648" y="2439"/>
                  <a:pt x="5648" y="1747"/>
                </a:cubicBezTo>
                <a:cubicBezTo>
                  <a:pt x="5648" y="786"/>
                  <a:pt x="4862" y="1"/>
                  <a:pt x="39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Design and Improvements</a:t>
            </a:r>
            <a:endParaRPr sz="4000"/>
          </a:p>
        </p:txBody>
      </p:sp>
      <p:grpSp>
        <p:nvGrpSpPr>
          <p:cNvPr id="584" name="Google Shape;584;p52"/>
          <p:cNvGrpSpPr/>
          <p:nvPr/>
        </p:nvGrpSpPr>
        <p:grpSpPr>
          <a:xfrm>
            <a:off x="815900" y="681625"/>
            <a:ext cx="7512200" cy="179100"/>
            <a:chOff x="815900" y="681625"/>
            <a:chExt cx="7512200" cy="179100"/>
          </a:xfrm>
        </p:grpSpPr>
        <p:sp>
          <p:nvSpPr>
            <p:cNvPr id="585" name="Google Shape;585;p52"/>
            <p:cNvSpPr/>
            <p:nvPr/>
          </p:nvSpPr>
          <p:spPr>
            <a:xfrm>
              <a:off x="815900" y="681625"/>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2"/>
            <p:cNvSpPr/>
            <p:nvPr/>
          </p:nvSpPr>
          <p:spPr>
            <a:xfrm>
              <a:off x="8149000" y="681625"/>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7" name="Google Shape;587;p52"/>
          <p:cNvPicPr preferRelativeResize="0"/>
          <p:nvPr/>
        </p:nvPicPr>
        <p:blipFill>
          <a:blip r:embed="rId3">
            <a:alphaModFix/>
          </a:blip>
          <a:stretch>
            <a:fillRect/>
          </a:stretch>
        </p:blipFill>
        <p:spPr>
          <a:xfrm>
            <a:off x="3428688" y="3277850"/>
            <a:ext cx="2025526" cy="1519152"/>
          </a:xfrm>
          <a:prstGeom prst="rect">
            <a:avLst/>
          </a:prstGeom>
          <a:noFill/>
          <a:ln>
            <a:noFill/>
          </a:ln>
        </p:spPr>
      </p:pic>
      <p:pic>
        <p:nvPicPr>
          <p:cNvPr id="588" name="Google Shape;588;p52"/>
          <p:cNvPicPr preferRelativeResize="0"/>
          <p:nvPr/>
        </p:nvPicPr>
        <p:blipFill>
          <a:blip r:embed="rId4">
            <a:alphaModFix/>
          </a:blip>
          <a:stretch>
            <a:fillRect/>
          </a:stretch>
        </p:blipFill>
        <p:spPr>
          <a:xfrm>
            <a:off x="1180950" y="3277850"/>
            <a:ext cx="2025526" cy="1519152"/>
          </a:xfrm>
          <a:prstGeom prst="rect">
            <a:avLst/>
          </a:prstGeom>
          <a:noFill/>
          <a:ln>
            <a:noFill/>
          </a:ln>
        </p:spPr>
      </p:pic>
      <p:pic>
        <p:nvPicPr>
          <p:cNvPr id="589" name="Google Shape;589;p52"/>
          <p:cNvPicPr preferRelativeResize="0"/>
          <p:nvPr/>
        </p:nvPicPr>
        <p:blipFill>
          <a:blip r:embed="rId5">
            <a:alphaModFix/>
          </a:blip>
          <a:stretch>
            <a:fillRect/>
          </a:stretch>
        </p:blipFill>
        <p:spPr>
          <a:xfrm>
            <a:off x="5755375" y="3277850"/>
            <a:ext cx="2391464" cy="1519150"/>
          </a:xfrm>
          <a:prstGeom prst="rect">
            <a:avLst/>
          </a:prstGeom>
          <a:noFill/>
          <a:ln>
            <a:noFill/>
          </a:ln>
        </p:spPr>
      </p:pic>
      <p:pic>
        <p:nvPicPr>
          <p:cNvPr id="590" name="Google Shape;590;p52"/>
          <p:cNvPicPr preferRelativeResize="0"/>
          <p:nvPr/>
        </p:nvPicPr>
        <p:blipFill>
          <a:blip r:embed="rId6">
            <a:alphaModFix/>
          </a:blip>
          <a:stretch>
            <a:fillRect/>
          </a:stretch>
        </p:blipFill>
        <p:spPr>
          <a:xfrm>
            <a:off x="2211050" y="1210825"/>
            <a:ext cx="4721900" cy="18739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3"/>
          <p:cNvSpPr txBox="1"/>
          <p:nvPr>
            <p:ph type="ctrTitle"/>
          </p:nvPr>
        </p:nvSpPr>
        <p:spPr>
          <a:xfrm>
            <a:off x="2178025" y="1180900"/>
            <a:ext cx="4788000" cy="284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a:t>
            </a:r>
            <a:endParaRPr/>
          </a:p>
        </p:txBody>
      </p:sp>
      <p:sp>
        <p:nvSpPr>
          <p:cNvPr id="596" name="Google Shape;596;p53"/>
          <p:cNvSpPr/>
          <p:nvPr/>
        </p:nvSpPr>
        <p:spPr>
          <a:xfrm>
            <a:off x="3812225" y="791800"/>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3"/>
          <p:cNvSpPr/>
          <p:nvPr/>
        </p:nvSpPr>
        <p:spPr>
          <a:xfrm>
            <a:off x="4482425" y="791800"/>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3"/>
          <p:cNvSpPr/>
          <p:nvPr/>
        </p:nvSpPr>
        <p:spPr>
          <a:xfrm>
            <a:off x="5152625" y="791800"/>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3"/>
          <p:cNvSpPr/>
          <p:nvPr/>
        </p:nvSpPr>
        <p:spPr>
          <a:xfrm>
            <a:off x="3812225" y="4172600"/>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3"/>
          <p:cNvSpPr/>
          <p:nvPr/>
        </p:nvSpPr>
        <p:spPr>
          <a:xfrm>
            <a:off x="4482425" y="4172600"/>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3"/>
          <p:cNvSpPr/>
          <p:nvPr/>
        </p:nvSpPr>
        <p:spPr>
          <a:xfrm>
            <a:off x="5152625" y="4172600"/>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4"/>
          <p:cNvSpPr txBox="1"/>
          <p:nvPr>
            <p:ph idx="1" type="subTitle"/>
          </p:nvPr>
        </p:nvSpPr>
        <p:spPr>
          <a:xfrm>
            <a:off x="719988" y="3671225"/>
            <a:ext cx="2370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Takes Picture, Crops, and does </a:t>
            </a:r>
            <a:r>
              <a:rPr lang="en"/>
              <a:t>Perspective</a:t>
            </a:r>
            <a:r>
              <a:rPr lang="en"/>
              <a:t> Transform</a:t>
            </a:r>
            <a:endParaRPr/>
          </a:p>
        </p:txBody>
      </p:sp>
      <p:grpSp>
        <p:nvGrpSpPr>
          <p:cNvPr id="607" name="Google Shape;607;p54"/>
          <p:cNvGrpSpPr/>
          <p:nvPr/>
        </p:nvGrpSpPr>
        <p:grpSpPr>
          <a:xfrm>
            <a:off x="815900" y="681625"/>
            <a:ext cx="7512200" cy="179100"/>
            <a:chOff x="815900" y="681625"/>
            <a:chExt cx="7512200" cy="179100"/>
          </a:xfrm>
        </p:grpSpPr>
        <p:sp>
          <p:nvSpPr>
            <p:cNvPr id="608" name="Google Shape;608;p54"/>
            <p:cNvSpPr/>
            <p:nvPr/>
          </p:nvSpPr>
          <p:spPr>
            <a:xfrm>
              <a:off x="815900" y="681625"/>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4"/>
            <p:cNvSpPr/>
            <p:nvPr/>
          </p:nvSpPr>
          <p:spPr>
            <a:xfrm>
              <a:off x="8149000" y="681625"/>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0" name="Google Shape;610;p54"/>
          <p:cNvPicPr preferRelativeResize="0"/>
          <p:nvPr/>
        </p:nvPicPr>
        <p:blipFill>
          <a:blip r:embed="rId3">
            <a:alphaModFix/>
          </a:blip>
          <a:stretch>
            <a:fillRect/>
          </a:stretch>
        </p:blipFill>
        <p:spPr>
          <a:xfrm>
            <a:off x="682714" y="1232162"/>
            <a:ext cx="2444575" cy="24390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5"/>
          <p:cNvSpPr txBox="1"/>
          <p:nvPr>
            <p:ph idx="1" type="subTitle"/>
          </p:nvPr>
        </p:nvSpPr>
        <p:spPr>
          <a:xfrm>
            <a:off x="719988" y="3671225"/>
            <a:ext cx="2370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Takes Picture, Crops, and does Perspective Transform</a:t>
            </a:r>
            <a:endParaRPr/>
          </a:p>
        </p:txBody>
      </p:sp>
      <p:sp>
        <p:nvSpPr>
          <p:cNvPr id="616" name="Google Shape;616;p55"/>
          <p:cNvSpPr txBox="1"/>
          <p:nvPr>
            <p:ph idx="5" type="subTitle"/>
          </p:nvPr>
        </p:nvSpPr>
        <p:spPr>
          <a:xfrm>
            <a:off x="6053969" y="3671225"/>
            <a:ext cx="2370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Creates Threshold Mask of CPU’s Pieces</a:t>
            </a:r>
            <a:endParaRPr/>
          </a:p>
        </p:txBody>
      </p:sp>
      <p:grpSp>
        <p:nvGrpSpPr>
          <p:cNvPr id="617" name="Google Shape;617;p55"/>
          <p:cNvGrpSpPr/>
          <p:nvPr/>
        </p:nvGrpSpPr>
        <p:grpSpPr>
          <a:xfrm>
            <a:off x="815900" y="681625"/>
            <a:ext cx="7512200" cy="179100"/>
            <a:chOff x="815900" y="681625"/>
            <a:chExt cx="7512200" cy="179100"/>
          </a:xfrm>
        </p:grpSpPr>
        <p:sp>
          <p:nvSpPr>
            <p:cNvPr id="618" name="Google Shape;618;p55"/>
            <p:cNvSpPr/>
            <p:nvPr/>
          </p:nvSpPr>
          <p:spPr>
            <a:xfrm>
              <a:off x="815900" y="681625"/>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5"/>
            <p:cNvSpPr/>
            <p:nvPr/>
          </p:nvSpPr>
          <p:spPr>
            <a:xfrm>
              <a:off x="8149000" y="681625"/>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0" name="Google Shape;620;p55"/>
          <p:cNvPicPr preferRelativeResize="0"/>
          <p:nvPr/>
        </p:nvPicPr>
        <p:blipFill>
          <a:blip r:embed="rId3">
            <a:alphaModFix/>
          </a:blip>
          <a:stretch>
            <a:fillRect/>
          </a:stretch>
        </p:blipFill>
        <p:spPr>
          <a:xfrm>
            <a:off x="682714" y="1232162"/>
            <a:ext cx="2444575" cy="2439074"/>
          </a:xfrm>
          <a:prstGeom prst="rect">
            <a:avLst/>
          </a:prstGeom>
          <a:noFill/>
          <a:ln>
            <a:noFill/>
          </a:ln>
        </p:spPr>
      </p:pic>
      <p:pic>
        <p:nvPicPr>
          <p:cNvPr id="621" name="Google Shape;621;p55"/>
          <p:cNvPicPr preferRelativeResize="0"/>
          <p:nvPr/>
        </p:nvPicPr>
        <p:blipFill>
          <a:blip r:embed="rId4">
            <a:alphaModFix/>
          </a:blip>
          <a:stretch>
            <a:fillRect/>
          </a:stretch>
        </p:blipFill>
        <p:spPr>
          <a:xfrm rot="-5400000">
            <a:off x="3326113" y="1200162"/>
            <a:ext cx="2529050" cy="2503051"/>
          </a:xfrm>
          <a:prstGeom prst="rect">
            <a:avLst/>
          </a:prstGeom>
          <a:noFill/>
          <a:ln>
            <a:noFill/>
          </a:ln>
        </p:spPr>
      </p:pic>
      <p:pic>
        <p:nvPicPr>
          <p:cNvPr id="622" name="Google Shape;622;p55"/>
          <p:cNvPicPr preferRelativeResize="0"/>
          <p:nvPr/>
        </p:nvPicPr>
        <p:blipFill>
          <a:blip r:embed="rId5">
            <a:alphaModFix/>
          </a:blip>
          <a:stretch>
            <a:fillRect/>
          </a:stretch>
        </p:blipFill>
        <p:spPr>
          <a:xfrm>
            <a:off x="6054000" y="1226732"/>
            <a:ext cx="2444576" cy="2449917"/>
          </a:xfrm>
          <a:prstGeom prst="rect">
            <a:avLst/>
          </a:prstGeom>
          <a:noFill/>
          <a:ln>
            <a:noFill/>
          </a:ln>
        </p:spPr>
      </p:pic>
      <p:sp>
        <p:nvSpPr>
          <p:cNvPr id="623" name="Google Shape;623;p55"/>
          <p:cNvSpPr txBox="1"/>
          <p:nvPr>
            <p:ph idx="3" type="subTitle"/>
          </p:nvPr>
        </p:nvSpPr>
        <p:spPr>
          <a:xfrm>
            <a:off x="3389427" y="3671225"/>
            <a:ext cx="2370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Creates Threshold Mask of User’s Pieces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56"/>
          <p:cNvPicPr preferRelativeResize="0"/>
          <p:nvPr/>
        </p:nvPicPr>
        <p:blipFill>
          <a:blip r:embed="rId3">
            <a:alphaModFix/>
          </a:blip>
          <a:stretch>
            <a:fillRect/>
          </a:stretch>
        </p:blipFill>
        <p:spPr>
          <a:xfrm>
            <a:off x="1102275" y="566650"/>
            <a:ext cx="3118050" cy="3146149"/>
          </a:xfrm>
          <a:prstGeom prst="rect">
            <a:avLst/>
          </a:prstGeom>
          <a:noFill/>
          <a:ln>
            <a:noFill/>
          </a:ln>
        </p:spPr>
      </p:pic>
      <p:sp>
        <p:nvSpPr>
          <p:cNvPr id="629" name="Google Shape;629;p56"/>
          <p:cNvSpPr txBox="1"/>
          <p:nvPr>
            <p:ph idx="4294967295" type="subTitle"/>
          </p:nvPr>
        </p:nvSpPr>
        <p:spPr>
          <a:xfrm>
            <a:off x="1102275" y="3883700"/>
            <a:ext cx="31179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Creates 8x8 Grid Based on Current Positions After the First Move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57"/>
          <p:cNvPicPr preferRelativeResize="0"/>
          <p:nvPr/>
        </p:nvPicPr>
        <p:blipFill>
          <a:blip r:embed="rId3">
            <a:alphaModFix/>
          </a:blip>
          <a:stretch>
            <a:fillRect/>
          </a:stretch>
        </p:blipFill>
        <p:spPr>
          <a:xfrm>
            <a:off x="1102275" y="566650"/>
            <a:ext cx="3118050" cy="3146149"/>
          </a:xfrm>
          <a:prstGeom prst="rect">
            <a:avLst/>
          </a:prstGeom>
          <a:noFill/>
          <a:ln>
            <a:noFill/>
          </a:ln>
        </p:spPr>
      </p:pic>
      <p:pic>
        <p:nvPicPr>
          <p:cNvPr id="635" name="Google Shape;635;p57"/>
          <p:cNvPicPr preferRelativeResize="0"/>
          <p:nvPr/>
        </p:nvPicPr>
        <p:blipFill>
          <a:blip r:embed="rId4">
            <a:alphaModFix/>
          </a:blip>
          <a:stretch>
            <a:fillRect/>
          </a:stretch>
        </p:blipFill>
        <p:spPr>
          <a:xfrm>
            <a:off x="5360400" y="566644"/>
            <a:ext cx="1666875" cy="1922531"/>
          </a:xfrm>
          <a:prstGeom prst="rect">
            <a:avLst/>
          </a:prstGeom>
          <a:noFill/>
          <a:ln>
            <a:noFill/>
          </a:ln>
        </p:spPr>
      </p:pic>
      <p:pic>
        <p:nvPicPr>
          <p:cNvPr id="636" name="Google Shape;636;p57"/>
          <p:cNvPicPr preferRelativeResize="0"/>
          <p:nvPr/>
        </p:nvPicPr>
        <p:blipFill>
          <a:blip r:embed="rId5">
            <a:alphaModFix/>
          </a:blip>
          <a:stretch>
            <a:fillRect/>
          </a:stretch>
        </p:blipFill>
        <p:spPr>
          <a:xfrm>
            <a:off x="5360400" y="2704850"/>
            <a:ext cx="1666875" cy="1847850"/>
          </a:xfrm>
          <a:prstGeom prst="rect">
            <a:avLst/>
          </a:prstGeom>
          <a:noFill/>
          <a:ln>
            <a:noFill/>
          </a:ln>
        </p:spPr>
      </p:pic>
      <p:sp>
        <p:nvSpPr>
          <p:cNvPr id="637" name="Google Shape;637;p57"/>
          <p:cNvSpPr txBox="1"/>
          <p:nvPr>
            <p:ph idx="4294967295" type="subTitle"/>
          </p:nvPr>
        </p:nvSpPr>
        <p:spPr>
          <a:xfrm>
            <a:off x="1102275" y="3883700"/>
            <a:ext cx="31179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Creates 8x8 Grid Based on Current Positions After the First Move</a:t>
            </a:r>
            <a:endParaRPr/>
          </a:p>
        </p:txBody>
      </p:sp>
      <p:sp>
        <p:nvSpPr>
          <p:cNvPr id="638" name="Google Shape;638;p57"/>
          <p:cNvSpPr/>
          <p:nvPr/>
        </p:nvSpPr>
        <p:spPr>
          <a:xfrm>
            <a:off x="4419450" y="2293800"/>
            <a:ext cx="590700" cy="5559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7"/>
          <p:cNvSpPr txBox="1"/>
          <p:nvPr>
            <p:ph idx="4294967295" type="subTitle"/>
          </p:nvPr>
        </p:nvSpPr>
        <p:spPr>
          <a:xfrm>
            <a:off x="7112225" y="1193411"/>
            <a:ext cx="16668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Array of Current Board State</a:t>
            </a:r>
            <a:endParaRPr/>
          </a:p>
        </p:txBody>
      </p:sp>
      <p:sp>
        <p:nvSpPr>
          <p:cNvPr id="640" name="Google Shape;640;p57"/>
          <p:cNvSpPr txBox="1"/>
          <p:nvPr>
            <p:ph idx="4294967295" type="subTitle"/>
          </p:nvPr>
        </p:nvSpPr>
        <p:spPr>
          <a:xfrm>
            <a:off x="7112225" y="3294286"/>
            <a:ext cx="16668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Array of Board Deltas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58"/>
          <p:cNvSpPr txBox="1"/>
          <p:nvPr>
            <p:ph idx="1" type="subTitle"/>
          </p:nvPr>
        </p:nvSpPr>
        <p:spPr>
          <a:xfrm>
            <a:off x="2047050" y="3805425"/>
            <a:ext cx="2061000" cy="72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Old Chess Board Array</a:t>
            </a:r>
            <a:endParaRPr/>
          </a:p>
        </p:txBody>
      </p:sp>
      <p:grpSp>
        <p:nvGrpSpPr>
          <p:cNvPr id="646" name="Google Shape;646;p58"/>
          <p:cNvGrpSpPr/>
          <p:nvPr/>
        </p:nvGrpSpPr>
        <p:grpSpPr>
          <a:xfrm>
            <a:off x="815900" y="681625"/>
            <a:ext cx="7512200" cy="179100"/>
            <a:chOff x="815900" y="681625"/>
            <a:chExt cx="7512200" cy="179100"/>
          </a:xfrm>
        </p:grpSpPr>
        <p:sp>
          <p:nvSpPr>
            <p:cNvPr id="647" name="Google Shape;647;p58"/>
            <p:cNvSpPr/>
            <p:nvPr/>
          </p:nvSpPr>
          <p:spPr>
            <a:xfrm>
              <a:off x="815900" y="681625"/>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8"/>
            <p:cNvSpPr/>
            <p:nvPr/>
          </p:nvSpPr>
          <p:spPr>
            <a:xfrm>
              <a:off x="8149000" y="681625"/>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 name="Google Shape;649;p58"/>
          <p:cNvGrpSpPr/>
          <p:nvPr/>
        </p:nvGrpSpPr>
        <p:grpSpPr>
          <a:xfrm>
            <a:off x="3574789" y="2478844"/>
            <a:ext cx="533250" cy="533250"/>
            <a:chOff x="-57568775" y="3198925"/>
            <a:chExt cx="318225" cy="318225"/>
          </a:xfrm>
        </p:grpSpPr>
        <p:sp>
          <p:nvSpPr>
            <p:cNvPr id="650" name="Google Shape;650;p5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6" name="Google Shape;656;p58"/>
          <p:cNvPicPr preferRelativeResize="0"/>
          <p:nvPr/>
        </p:nvPicPr>
        <p:blipFill>
          <a:blip r:embed="rId3">
            <a:alphaModFix/>
          </a:blip>
          <a:stretch>
            <a:fillRect/>
          </a:stretch>
        </p:blipFill>
        <p:spPr>
          <a:xfrm>
            <a:off x="2020100" y="1323830"/>
            <a:ext cx="2114900" cy="2495845"/>
          </a:xfrm>
          <a:prstGeom prst="rect">
            <a:avLst/>
          </a:prstGeom>
          <a:noFill/>
          <a:ln>
            <a:noFill/>
          </a:ln>
        </p:spPr>
      </p:pic>
      <p:pic>
        <p:nvPicPr>
          <p:cNvPr id="657" name="Google Shape;657;p58"/>
          <p:cNvPicPr preferRelativeResize="0"/>
          <p:nvPr/>
        </p:nvPicPr>
        <p:blipFill>
          <a:blip r:embed="rId4">
            <a:alphaModFix/>
          </a:blip>
          <a:stretch>
            <a:fillRect/>
          </a:stretch>
        </p:blipFill>
        <p:spPr>
          <a:xfrm>
            <a:off x="5030225" y="1323825"/>
            <a:ext cx="2114900" cy="2495850"/>
          </a:xfrm>
          <a:prstGeom prst="rect">
            <a:avLst/>
          </a:prstGeom>
          <a:noFill/>
          <a:ln>
            <a:noFill/>
          </a:ln>
        </p:spPr>
      </p:pic>
      <p:sp>
        <p:nvSpPr>
          <p:cNvPr id="658" name="Google Shape;658;p58"/>
          <p:cNvSpPr txBox="1"/>
          <p:nvPr>
            <p:ph idx="3" type="subTitle"/>
          </p:nvPr>
        </p:nvSpPr>
        <p:spPr>
          <a:xfrm>
            <a:off x="5057775" y="3805425"/>
            <a:ext cx="2115000" cy="72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Deltas Array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59"/>
          <p:cNvSpPr txBox="1"/>
          <p:nvPr>
            <p:ph idx="1" type="subTitle"/>
          </p:nvPr>
        </p:nvSpPr>
        <p:spPr>
          <a:xfrm>
            <a:off x="2047050" y="3805425"/>
            <a:ext cx="2061000" cy="72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Old Chess Board Array</a:t>
            </a:r>
            <a:endParaRPr/>
          </a:p>
        </p:txBody>
      </p:sp>
      <p:sp>
        <p:nvSpPr>
          <p:cNvPr id="664" name="Google Shape;664;p59"/>
          <p:cNvSpPr txBox="1"/>
          <p:nvPr>
            <p:ph idx="3" type="subTitle"/>
          </p:nvPr>
        </p:nvSpPr>
        <p:spPr>
          <a:xfrm>
            <a:off x="5057775" y="3805425"/>
            <a:ext cx="2115000" cy="72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 Chess Board Array</a:t>
            </a:r>
            <a:endParaRPr/>
          </a:p>
        </p:txBody>
      </p:sp>
      <p:grpSp>
        <p:nvGrpSpPr>
          <p:cNvPr id="665" name="Google Shape;665;p59"/>
          <p:cNvGrpSpPr/>
          <p:nvPr/>
        </p:nvGrpSpPr>
        <p:grpSpPr>
          <a:xfrm>
            <a:off x="815900" y="681625"/>
            <a:ext cx="7512200" cy="179100"/>
            <a:chOff x="815900" y="681625"/>
            <a:chExt cx="7512200" cy="179100"/>
          </a:xfrm>
        </p:grpSpPr>
        <p:sp>
          <p:nvSpPr>
            <p:cNvPr id="666" name="Google Shape;666;p59"/>
            <p:cNvSpPr/>
            <p:nvPr/>
          </p:nvSpPr>
          <p:spPr>
            <a:xfrm>
              <a:off x="815900" y="681625"/>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9"/>
            <p:cNvSpPr/>
            <p:nvPr/>
          </p:nvSpPr>
          <p:spPr>
            <a:xfrm>
              <a:off x="8149000" y="681625"/>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59"/>
          <p:cNvGrpSpPr/>
          <p:nvPr/>
        </p:nvGrpSpPr>
        <p:grpSpPr>
          <a:xfrm>
            <a:off x="3574789" y="2478844"/>
            <a:ext cx="533250" cy="533250"/>
            <a:chOff x="-57568775" y="3198925"/>
            <a:chExt cx="318225" cy="318225"/>
          </a:xfrm>
        </p:grpSpPr>
        <p:sp>
          <p:nvSpPr>
            <p:cNvPr id="669" name="Google Shape;669;p5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59"/>
          <p:cNvGrpSpPr/>
          <p:nvPr/>
        </p:nvGrpSpPr>
        <p:grpSpPr>
          <a:xfrm>
            <a:off x="5057768" y="2478179"/>
            <a:ext cx="468568" cy="534590"/>
            <a:chOff x="-55576850" y="3198125"/>
            <a:chExt cx="279625" cy="319025"/>
          </a:xfrm>
        </p:grpSpPr>
        <p:sp>
          <p:nvSpPr>
            <p:cNvPr id="676" name="Google Shape;676;p5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0" name="Google Shape;680;p59"/>
          <p:cNvPicPr preferRelativeResize="0"/>
          <p:nvPr/>
        </p:nvPicPr>
        <p:blipFill>
          <a:blip r:embed="rId3">
            <a:alphaModFix/>
          </a:blip>
          <a:stretch>
            <a:fillRect/>
          </a:stretch>
        </p:blipFill>
        <p:spPr>
          <a:xfrm>
            <a:off x="2020100" y="1323830"/>
            <a:ext cx="2114900" cy="2495845"/>
          </a:xfrm>
          <a:prstGeom prst="rect">
            <a:avLst/>
          </a:prstGeom>
          <a:noFill/>
          <a:ln>
            <a:noFill/>
          </a:ln>
        </p:spPr>
      </p:pic>
      <p:pic>
        <p:nvPicPr>
          <p:cNvPr id="681" name="Google Shape;681;p59"/>
          <p:cNvPicPr preferRelativeResize="0"/>
          <p:nvPr/>
        </p:nvPicPr>
        <p:blipFill>
          <a:blip r:embed="rId4">
            <a:alphaModFix/>
          </a:blip>
          <a:stretch>
            <a:fillRect/>
          </a:stretch>
        </p:blipFill>
        <p:spPr>
          <a:xfrm>
            <a:off x="5057775" y="1343535"/>
            <a:ext cx="2114900" cy="2456440"/>
          </a:xfrm>
          <a:prstGeom prst="rect">
            <a:avLst/>
          </a:prstGeom>
          <a:noFill/>
          <a:ln>
            <a:noFill/>
          </a:ln>
        </p:spPr>
      </p:pic>
      <p:sp>
        <p:nvSpPr>
          <p:cNvPr id="682" name="Google Shape;682;p59"/>
          <p:cNvSpPr/>
          <p:nvPr/>
        </p:nvSpPr>
        <p:spPr>
          <a:xfrm>
            <a:off x="6167350" y="2609225"/>
            <a:ext cx="191100" cy="260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9"/>
          <p:cNvSpPr/>
          <p:nvPr/>
        </p:nvSpPr>
        <p:spPr>
          <a:xfrm>
            <a:off x="6167350" y="3213425"/>
            <a:ext cx="191100" cy="260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id="688" name="Google Shape;688;p60"/>
          <p:cNvPicPr preferRelativeResize="0"/>
          <p:nvPr/>
        </p:nvPicPr>
        <p:blipFill>
          <a:blip r:embed="rId3">
            <a:alphaModFix/>
          </a:blip>
          <a:stretch>
            <a:fillRect/>
          </a:stretch>
        </p:blipFill>
        <p:spPr>
          <a:xfrm>
            <a:off x="3514550" y="440160"/>
            <a:ext cx="2114900" cy="24564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72" name="Google Shape;372;p43"/>
          <p:cNvSpPr txBox="1"/>
          <p:nvPr>
            <p:ph idx="1" type="subTitle"/>
          </p:nvPr>
        </p:nvSpPr>
        <p:spPr>
          <a:xfrm>
            <a:off x="720025" y="3433125"/>
            <a:ext cx="2370000" cy="101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a:p>
            <a:pPr indent="0" lvl="0" marL="0" rtl="0" algn="ctr">
              <a:spcBef>
                <a:spcPts val="0"/>
              </a:spcBef>
              <a:spcAft>
                <a:spcPts val="0"/>
              </a:spcAft>
              <a:buNone/>
            </a:pPr>
            <a:r>
              <a:rPr lang="en"/>
              <a:t>Flow Chart</a:t>
            </a:r>
            <a:endParaRPr/>
          </a:p>
        </p:txBody>
      </p:sp>
      <p:sp>
        <p:nvSpPr>
          <p:cNvPr id="373" name="Google Shape;373;p43"/>
          <p:cNvSpPr txBox="1"/>
          <p:nvPr>
            <p:ph idx="2" type="subTitle"/>
          </p:nvPr>
        </p:nvSpPr>
        <p:spPr>
          <a:xfrm>
            <a:off x="719988" y="2898525"/>
            <a:ext cx="2370000" cy="53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374" name="Google Shape;374;p43"/>
          <p:cNvSpPr txBox="1"/>
          <p:nvPr>
            <p:ph idx="3" type="subTitle"/>
          </p:nvPr>
        </p:nvSpPr>
        <p:spPr>
          <a:xfrm>
            <a:off x="3387019" y="3433125"/>
            <a:ext cx="2370000" cy="1010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Camera Element</a:t>
            </a:r>
            <a:endParaRPr/>
          </a:p>
          <a:p>
            <a:pPr indent="0" lvl="0" marL="457200" rtl="0" algn="l">
              <a:spcBef>
                <a:spcPts val="0"/>
              </a:spcBef>
              <a:spcAft>
                <a:spcPts val="0"/>
              </a:spcAft>
              <a:buNone/>
            </a:pPr>
            <a:r>
              <a:rPr lang="en"/>
              <a:t>Engine Element</a:t>
            </a:r>
            <a:endParaRPr/>
          </a:p>
          <a:p>
            <a:pPr indent="0" lvl="0" marL="457200" rtl="0" algn="l">
              <a:spcBef>
                <a:spcPts val="0"/>
              </a:spcBef>
              <a:spcAft>
                <a:spcPts val="0"/>
              </a:spcAft>
              <a:buNone/>
            </a:pPr>
            <a:r>
              <a:rPr lang="en"/>
              <a:t>Gantry Element</a:t>
            </a:r>
            <a:endParaRPr/>
          </a:p>
        </p:txBody>
      </p:sp>
      <p:sp>
        <p:nvSpPr>
          <p:cNvPr id="375" name="Google Shape;375;p43"/>
          <p:cNvSpPr txBox="1"/>
          <p:nvPr>
            <p:ph idx="4" type="subTitle"/>
          </p:nvPr>
        </p:nvSpPr>
        <p:spPr>
          <a:xfrm>
            <a:off x="3386981" y="2898525"/>
            <a:ext cx="2370000" cy="53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Elements</a:t>
            </a:r>
            <a:endParaRPr/>
          </a:p>
        </p:txBody>
      </p:sp>
      <p:sp>
        <p:nvSpPr>
          <p:cNvPr id="376" name="Google Shape;376;p43"/>
          <p:cNvSpPr txBox="1"/>
          <p:nvPr>
            <p:ph idx="5" type="subTitle"/>
          </p:nvPr>
        </p:nvSpPr>
        <p:spPr>
          <a:xfrm>
            <a:off x="6054025" y="3433125"/>
            <a:ext cx="2370000" cy="101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a:t>
            </a:r>
            <a:endParaRPr/>
          </a:p>
          <a:p>
            <a:pPr indent="0" lvl="0" marL="0" rtl="0" algn="ctr">
              <a:spcBef>
                <a:spcPts val="0"/>
              </a:spcBef>
              <a:spcAft>
                <a:spcPts val="0"/>
              </a:spcAft>
              <a:buNone/>
            </a:pPr>
            <a:r>
              <a:rPr lang="en"/>
              <a:t>Goals for the Future </a:t>
            </a:r>
            <a:endParaRPr/>
          </a:p>
        </p:txBody>
      </p:sp>
      <p:sp>
        <p:nvSpPr>
          <p:cNvPr id="377" name="Google Shape;377;p43"/>
          <p:cNvSpPr txBox="1"/>
          <p:nvPr>
            <p:ph idx="6" type="subTitle"/>
          </p:nvPr>
        </p:nvSpPr>
        <p:spPr>
          <a:xfrm>
            <a:off x="6053975" y="2898525"/>
            <a:ext cx="2370000" cy="53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Looking Ahead</a:t>
            </a:r>
            <a:endParaRPr/>
          </a:p>
        </p:txBody>
      </p:sp>
      <p:sp>
        <p:nvSpPr>
          <p:cNvPr id="378" name="Google Shape;378;p43"/>
          <p:cNvSpPr/>
          <p:nvPr/>
        </p:nvSpPr>
        <p:spPr>
          <a:xfrm>
            <a:off x="1417950" y="1616575"/>
            <a:ext cx="974100" cy="97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3"/>
          <p:cNvSpPr/>
          <p:nvPr/>
        </p:nvSpPr>
        <p:spPr>
          <a:xfrm>
            <a:off x="4084925" y="1616575"/>
            <a:ext cx="974100" cy="97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3"/>
          <p:cNvSpPr/>
          <p:nvPr/>
        </p:nvSpPr>
        <p:spPr>
          <a:xfrm>
            <a:off x="6751900" y="1616575"/>
            <a:ext cx="974100" cy="97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43"/>
          <p:cNvGrpSpPr/>
          <p:nvPr/>
        </p:nvGrpSpPr>
        <p:grpSpPr>
          <a:xfrm>
            <a:off x="4395165" y="1926815"/>
            <a:ext cx="353621" cy="353621"/>
            <a:chOff x="2669290" y="3199016"/>
            <a:chExt cx="309380" cy="309380"/>
          </a:xfrm>
        </p:grpSpPr>
        <p:sp>
          <p:nvSpPr>
            <p:cNvPr id="382" name="Google Shape;382;p43"/>
            <p:cNvSpPr/>
            <p:nvPr/>
          </p:nvSpPr>
          <p:spPr>
            <a:xfrm>
              <a:off x="2764050" y="3310644"/>
              <a:ext cx="119899" cy="95235"/>
            </a:xfrm>
            <a:custGeom>
              <a:rect b="b" l="l" r="r" t="t"/>
              <a:pathLst>
                <a:path extrusionOk="0" h="2981" w="3753">
                  <a:moveTo>
                    <a:pt x="1883" y="1"/>
                  </a:moveTo>
                  <a:lnTo>
                    <a:pt x="0" y="2980"/>
                  </a:lnTo>
                  <a:lnTo>
                    <a:pt x="3752" y="2980"/>
                  </a:lnTo>
                  <a:lnTo>
                    <a:pt x="18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3"/>
            <p:cNvSpPr/>
            <p:nvPr/>
          </p:nvSpPr>
          <p:spPr>
            <a:xfrm>
              <a:off x="2669290" y="3199016"/>
              <a:ext cx="309380" cy="309380"/>
            </a:xfrm>
            <a:custGeom>
              <a:rect b="b" l="l" r="r" t="t"/>
              <a:pathLst>
                <a:path extrusionOk="0" h="9684" w="9684">
                  <a:moveTo>
                    <a:pt x="4849" y="1774"/>
                  </a:moveTo>
                  <a:cubicBezTo>
                    <a:pt x="5120" y="1774"/>
                    <a:pt x="5364" y="1924"/>
                    <a:pt x="5526" y="2167"/>
                  </a:cubicBezTo>
                  <a:lnTo>
                    <a:pt x="8289" y="6555"/>
                  </a:lnTo>
                  <a:cubicBezTo>
                    <a:pt x="8452" y="6812"/>
                    <a:pt x="8465" y="7110"/>
                    <a:pt x="8329" y="7354"/>
                  </a:cubicBezTo>
                  <a:cubicBezTo>
                    <a:pt x="8194" y="7612"/>
                    <a:pt x="7923" y="7760"/>
                    <a:pt x="7625" y="7760"/>
                  </a:cubicBezTo>
                  <a:lnTo>
                    <a:pt x="2059" y="7760"/>
                  </a:lnTo>
                  <a:cubicBezTo>
                    <a:pt x="1762" y="7760"/>
                    <a:pt x="1504" y="7612"/>
                    <a:pt x="1368" y="7354"/>
                  </a:cubicBezTo>
                  <a:cubicBezTo>
                    <a:pt x="1220" y="7110"/>
                    <a:pt x="1247" y="6812"/>
                    <a:pt x="1395" y="6555"/>
                  </a:cubicBezTo>
                  <a:lnTo>
                    <a:pt x="4158" y="2167"/>
                  </a:lnTo>
                  <a:cubicBezTo>
                    <a:pt x="4321" y="1924"/>
                    <a:pt x="4578" y="1774"/>
                    <a:pt x="4849" y="1774"/>
                  </a:cubicBezTo>
                  <a:close/>
                  <a:moveTo>
                    <a:pt x="2574" y="1"/>
                  </a:moveTo>
                  <a:cubicBezTo>
                    <a:pt x="1152" y="1"/>
                    <a:pt x="1" y="1151"/>
                    <a:pt x="1" y="2574"/>
                  </a:cubicBezTo>
                  <a:lnTo>
                    <a:pt x="1" y="7110"/>
                  </a:lnTo>
                  <a:cubicBezTo>
                    <a:pt x="1" y="8533"/>
                    <a:pt x="1152" y="9683"/>
                    <a:pt x="2574" y="9683"/>
                  </a:cubicBezTo>
                  <a:lnTo>
                    <a:pt x="7110" y="9683"/>
                  </a:lnTo>
                  <a:cubicBezTo>
                    <a:pt x="8533" y="9683"/>
                    <a:pt x="9684" y="8533"/>
                    <a:pt x="9684" y="7110"/>
                  </a:cubicBezTo>
                  <a:lnTo>
                    <a:pt x="9684" y="2574"/>
                  </a:lnTo>
                  <a:cubicBezTo>
                    <a:pt x="9684" y="1151"/>
                    <a:pt x="8533" y="1"/>
                    <a:pt x="7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43"/>
          <p:cNvGrpSpPr/>
          <p:nvPr/>
        </p:nvGrpSpPr>
        <p:grpSpPr>
          <a:xfrm>
            <a:off x="815900" y="681625"/>
            <a:ext cx="7512200" cy="179100"/>
            <a:chOff x="815900" y="681625"/>
            <a:chExt cx="7512200" cy="179100"/>
          </a:xfrm>
        </p:grpSpPr>
        <p:sp>
          <p:nvSpPr>
            <p:cNvPr id="385" name="Google Shape;385;p43"/>
            <p:cNvSpPr/>
            <p:nvPr/>
          </p:nvSpPr>
          <p:spPr>
            <a:xfrm>
              <a:off x="815900" y="681625"/>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3"/>
            <p:cNvSpPr/>
            <p:nvPr/>
          </p:nvSpPr>
          <p:spPr>
            <a:xfrm>
              <a:off x="8149000" y="681625"/>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43"/>
          <p:cNvSpPr/>
          <p:nvPr/>
        </p:nvSpPr>
        <p:spPr>
          <a:xfrm>
            <a:off x="2546775" y="1836327"/>
            <a:ext cx="1383425" cy="534601"/>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523E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3"/>
          <p:cNvSpPr/>
          <p:nvPr/>
        </p:nvSpPr>
        <p:spPr>
          <a:xfrm>
            <a:off x="5213750" y="1836327"/>
            <a:ext cx="1383425" cy="534601"/>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523E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43"/>
          <p:cNvGrpSpPr/>
          <p:nvPr/>
        </p:nvGrpSpPr>
        <p:grpSpPr>
          <a:xfrm>
            <a:off x="1726346" y="1893248"/>
            <a:ext cx="442373" cy="420775"/>
            <a:chOff x="-6690625" y="3631325"/>
            <a:chExt cx="307225" cy="292225"/>
          </a:xfrm>
        </p:grpSpPr>
        <p:sp>
          <p:nvSpPr>
            <p:cNvPr id="390" name="Google Shape;390;p4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43"/>
          <p:cNvGrpSpPr/>
          <p:nvPr/>
        </p:nvGrpSpPr>
        <p:grpSpPr>
          <a:xfrm>
            <a:off x="7026259" y="1863966"/>
            <a:ext cx="496594" cy="479332"/>
            <a:chOff x="-1591550" y="3597475"/>
            <a:chExt cx="293825" cy="294575"/>
          </a:xfrm>
        </p:grpSpPr>
        <p:sp>
          <p:nvSpPr>
            <p:cNvPr id="396" name="Google Shape;396;p4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pic>
        <p:nvPicPr>
          <p:cNvPr id="693" name="Google Shape;693;p61"/>
          <p:cNvPicPr preferRelativeResize="0"/>
          <p:nvPr/>
        </p:nvPicPr>
        <p:blipFill rotWithShape="1">
          <a:blip r:embed="rId3">
            <a:alphaModFix/>
          </a:blip>
          <a:srcRect b="0" l="0" r="0" t="0"/>
          <a:stretch/>
        </p:blipFill>
        <p:spPr>
          <a:xfrm>
            <a:off x="2173542" y="4355787"/>
            <a:ext cx="4796901" cy="471125"/>
          </a:xfrm>
          <a:prstGeom prst="rect">
            <a:avLst/>
          </a:prstGeom>
          <a:noFill/>
          <a:ln>
            <a:noFill/>
          </a:ln>
        </p:spPr>
      </p:pic>
      <p:pic>
        <p:nvPicPr>
          <p:cNvPr id="694" name="Google Shape;694;p61"/>
          <p:cNvPicPr preferRelativeResize="0"/>
          <p:nvPr/>
        </p:nvPicPr>
        <p:blipFill>
          <a:blip r:embed="rId4">
            <a:alphaModFix/>
          </a:blip>
          <a:stretch>
            <a:fillRect/>
          </a:stretch>
        </p:blipFill>
        <p:spPr>
          <a:xfrm>
            <a:off x="3514550" y="440160"/>
            <a:ext cx="2114900" cy="245644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id="699" name="Google Shape;699;p62"/>
          <p:cNvPicPr preferRelativeResize="0"/>
          <p:nvPr/>
        </p:nvPicPr>
        <p:blipFill>
          <a:blip r:embed="rId3">
            <a:alphaModFix/>
          </a:blip>
          <a:stretch>
            <a:fillRect/>
          </a:stretch>
        </p:blipFill>
        <p:spPr>
          <a:xfrm>
            <a:off x="436200" y="3848603"/>
            <a:ext cx="8271600" cy="356373"/>
          </a:xfrm>
          <a:prstGeom prst="rect">
            <a:avLst/>
          </a:prstGeom>
          <a:noFill/>
          <a:ln>
            <a:noFill/>
          </a:ln>
        </p:spPr>
      </p:pic>
      <p:sp>
        <p:nvSpPr>
          <p:cNvPr id="700" name="Google Shape;700;p62"/>
          <p:cNvSpPr/>
          <p:nvPr/>
        </p:nvSpPr>
        <p:spPr>
          <a:xfrm>
            <a:off x="4354800" y="3047400"/>
            <a:ext cx="434400" cy="650400"/>
          </a:xfrm>
          <a:prstGeom prst="down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1" name="Google Shape;701;p62"/>
          <p:cNvPicPr preferRelativeResize="0"/>
          <p:nvPr/>
        </p:nvPicPr>
        <p:blipFill rotWithShape="1">
          <a:blip r:embed="rId4">
            <a:alphaModFix/>
          </a:blip>
          <a:srcRect b="0" l="0" r="0" t="0"/>
          <a:stretch/>
        </p:blipFill>
        <p:spPr>
          <a:xfrm>
            <a:off x="2173542" y="4355787"/>
            <a:ext cx="4796901" cy="471125"/>
          </a:xfrm>
          <a:prstGeom prst="rect">
            <a:avLst/>
          </a:prstGeom>
          <a:noFill/>
          <a:ln>
            <a:noFill/>
          </a:ln>
        </p:spPr>
      </p:pic>
      <p:pic>
        <p:nvPicPr>
          <p:cNvPr id="702" name="Google Shape;702;p62"/>
          <p:cNvPicPr preferRelativeResize="0"/>
          <p:nvPr/>
        </p:nvPicPr>
        <p:blipFill>
          <a:blip r:embed="rId5">
            <a:alphaModFix/>
          </a:blip>
          <a:stretch>
            <a:fillRect/>
          </a:stretch>
        </p:blipFill>
        <p:spPr>
          <a:xfrm>
            <a:off x="3514550" y="440160"/>
            <a:ext cx="2114900" cy="24564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pic>
        <p:nvPicPr>
          <p:cNvPr id="707" name="Google Shape;707;p63"/>
          <p:cNvPicPr preferRelativeResize="0"/>
          <p:nvPr/>
        </p:nvPicPr>
        <p:blipFill>
          <a:blip r:embed="rId3">
            <a:alphaModFix/>
          </a:blip>
          <a:stretch>
            <a:fillRect/>
          </a:stretch>
        </p:blipFill>
        <p:spPr>
          <a:xfrm>
            <a:off x="702625" y="574613"/>
            <a:ext cx="5400675" cy="3114675"/>
          </a:xfrm>
          <a:prstGeom prst="rect">
            <a:avLst/>
          </a:prstGeom>
          <a:noFill/>
          <a:ln>
            <a:noFill/>
          </a:ln>
        </p:spPr>
      </p:pic>
      <p:pic>
        <p:nvPicPr>
          <p:cNvPr id="708" name="Google Shape;708;p63"/>
          <p:cNvPicPr preferRelativeResize="0"/>
          <p:nvPr/>
        </p:nvPicPr>
        <p:blipFill>
          <a:blip r:embed="rId4">
            <a:alphaModFix/>
          </a:blip>
          <a:stretch>
            <a:fillRect/>
          </a:stretch>
        </p:blipFill>
        <p:spPr>
          <a:xfrm>
            <a:off x="1759038" y="3959263"/>
            <a:ext cx="5591175" cy="609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id="713" name="Google Shape;713;p64"/>
          <p:cNvPicPr preferRelativeResize="0"/>
          <p:nvPr/>
        </p:nvPicPr>
        <p:blipFill>
          <a:blip r:embed="rId3">
            <a:alphaModFix/>
          </a:blip>
          <a:stretch>
            <a:fillRect/>
          </a:stretch>
        </p:blipFill>
        <p:spPr>
          <a:xfrm>
            <a:off x="1776400" y="855375"/>
            <a:ext cx="5591175" cy="609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id="718" name="Google Shape;718;p65"/>
          <p:cNvPicPr preferRelativeResize="0"/>
          <p:nvPr/>
        </p:nvPicPr>
        <p:blipFill>
          <a:blip r:embed="rId3">
            <a:alphaModFix/>
          </a:blip>
          <a:stretch>
            <a:fillRect/>
          </a:stretch>
        </p:blipFill>
        <p:spPr>
          <a:xfrm>
            <a:off x="1776400" y="855375"/>
            <a:ext cx="5591175" cy="609600"/>
          </a:xfrm>
          <a:prstGeom prst="rect">
            <a:avLst/>
          </a:prstGeom>
          <a:noFill/>
          <a:ln>
            <a:noFill/>
          </a:ln>
        </p:spPr>
      </p:pic>
      <p:pic>
        <p:nvPicPr>
          <p:cNvPr id="719" name="Google Shape;719;p65"/>
          <p:cNvPicPr preferRelativeResize="0"/>
          <p:nvPr/>
        </p:nvPicPr>
        <p:blipFill>
          <a:blip r:embed="rId4">
            <a:alphaModFix/>
          </a:blip>
          <a:stretch>
            <a:fillRect/>
          </a:stretch>
        </p:blipFill>
        <p:spPr>
          <a:xfrm>
            <a:off x="3790938" y="2468825"/>
            <a:ext cx="1562100" cy="1819275"/>
          </a:xfrm>
          <a:prstGeom prst="rect">
            <a:avLst/>
          </a:prstGeom>
          <a:noFill/>
          <a:ln>
            <a:noFill/>
          </a:ln>
        </p:spPr>
      </p:pic>
      <p:sp>
        <p:nvSpPr>
          <p:cNvPr id="720" name="Google Shape;720;p65"/>
          <p:cNvSpPr/>
          <p:nvPr/>
        </p:nvSpPr>
        <p:spPr>
          <a:xfrm>
            <a:off x="4354788" y="1641713"/>
            <a:ext cx="434400" cy="650400"/>
          </a:xfrm>
          <a:prstGeom prst="down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5"/>
          <p:cNvSpPr/>
          <p:nvPr/>
        </p:nvSpPr>
        <p:spPr>
          <a:xfrm>
            <a:off x="4245600" y="2757100"/>
            <a:ext cx="109200" cy="173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5"/>
          <p:cNvSpPr/>
          <p:nvPr/>
        </p:nvSpPr>
        <p:spPr>
          <a:xfrm>
            <a:off x="4245725" y="3208900"/>
            <a:ext cx="109200" cy="173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id="727" name="Google Shape;727;p66"/>
          <p:cNvPicPr preferRelativeResize="0"/>
          <p:nvPr/>
        </p:nvPicPr>
        <p:blipFill>
          <a:blip r:embed="rId3">
            <a:alphaModFix/>
          </a:blip>
          <a:stretch>
            <a:fillRect/>
          </a:stretch>
        </p:blipFill>
        <p:spPr>
          <a:xfrm>
            <a:off x="808050" y="1059985"/>
            <a:ext cx="7527900" cy="3023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67"/>
          <p:cNvSpPr txBox="1"/>
          <p:nvPr>
            <p:ph type="title"/>
          </p:nvPr>
        </p:nvSpPr>
        <p:spPr>
          <a:xfrm>
            <a:off x="624275" y="496550"/>
            <a:ext cx="76626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Future work</a:t>
            </a:r>
            <a:endParaRPr>
              <a:solidFill>
                <a:schemeClr val="lt1"/>
              </a:solidFill>
            </a:endParaRPr>
          </a:p>
        </p:txBody>
      </p:sp>
      <p:pic>
        <p:nvPicPr>
          <p:cNvPr id="733" name="Google Shape;733;p67"/>
          <p:cNvPicPr preferRelativeResize="0"/>
          <p:nvPr/>
        </p:nvPicPr>
        <p:blipFill rotWithShape="1">
          <a:blip r:embed="rId3">
            <a:alphaModFix/>
          </a:blip>
          <a:srcRect b="0" l="16128" r="0" t="0"/>
          <a:stretch/>
        </p:blipFill>
        <p:spPr>
          <a:xfrm>
            <a:off x="3574827" y="1105700"/>
            <a:ext cx="1999125" cy="2383551"/>
          </a:xfrm>
          <a:prstGeom prst="rect">
            <a:avLst/>
          </a:prstGeom>
          <a:noFill/>
          <a:ln>
            <a:noFill/>
          </a:ln>
        </p:spPr>
      </p:pic>
      <p:sp>
        <p:nvSpPr>
          <p:cNvPr id="734" name="Google Shape;734;p67"/>
          <p:cNvSpPr txBox="1"/>
          <p:nvPr/>
        </p:nvSpPr>
        <p:spPr>
          <a:xfrm>
            <a:off x="1012700" y="3418875"/>
            <a:ext cx="2328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aheim"/>
                <a:ea typeface="Anaheim"/>
                <a:cs typeface="Anaheim"/>
                <a:sym typeface="Anaheim"/>
              </a:rPr>
              <a:t>Contact Github Developers for Insight</a:t>
            </a:r>
            <a:endParaRPr sz="1800">
              <a:latin typeface="Anaheim"/>
              <a:ea typeface="Anaheim"/>
              <a:cs typeface="Anaheim"/>
              <a:sym typeface="Anaheim"/>
            </a:endParaRPr>
          </a:p>
        </p:txBody>
      </p:sp>
      <p:sp>
        <p:nvSpPr>
          <p:cNvPr id="735" name="Google Shape;735;p67"/>
          <p:cNvSpPr txBox="1"/>
          <p:nvPr/>
        </p:nvSpPr>
        <p:spPr>
          <a:xfrm>
            <a:off x="3519950" y="3418875"/>
            <a:ext cx="2212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aheim"/>
                <a:ea typeface="Anaheim"/>
                <a:cs typeface="Anaheim"/>
                <a:sym typeface="Anaheim"/>
              </a:rPr>
              <a:t>Built-in Camera</a:t>
            </a:r>
            <a:endParaRPr sz="1800">
              <a:latin typeface="Anaheim"/>
              <a:ea typeface="Anaheim"/>
              <a:cs typeface="Anaheim"/>
              <a:sym typeface="Anaheim"/>
            </a:endParaRPr>
          </a:p>
        </p:txBody>
      </p:sp>
      <p:pic>
        <p:nvPicPr>
          <p:cNvPr id="736" name="Google Shape;736;p67"/>
          <p:cNvPicPr preferRelativeResize="0"/>
          <p:nvPr/>
        </p:nvPicPr>
        <p:blipFill>
          <a:blip r:embed="rId4">
            <a:alphaModFix/>
          </a:blip>
          <a:stretch>
            <a:fillRect/>
          </a:stretch>
        </p:blipFill>
        <p:spPr>
          <a:xfrm>
            <a:off x="6320175" y="1437275"/>
            <a:ext cx="1720401" cy="1720401"/>
          </a:xfrm>
          <a:prstGeom prst="rect">
            <a:avLst/>
          </a:prstGeom>
          <a:noFill/>
          <a:ln>
            <a:noFill/>
          </a:ln>
        </p:spPr>
      </p:pic>
      <p:sp>
        <p:nvSpPr>
          <p:cNvPr id="737" name="Google Shape;737;p67"/>
          <p:cNvSpPr txBox="1"/>
          <p:nvPr/>
        </p:nvSpPr>
        <p:spPr>
          <a:xfrm>
            <a:off x="6073975" y="3280275"/>
            <a:ext cx="2212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naheim"/>
                <a:ea typeface="Anaheim"/>
                <a:cs typeface="Anaheim"/>
                <a:sym typeface="Anaheim"/>
              </a:rPr>
              <a:t>Cost Efficiency Optimization</a:t>
            </a:r>
            <a:endParaRPr sz="1800">
              <a:latin typeface="Anaheim"/>
              <a:ea typeface="Anaheim"/>
              <a:cs typeface="Anaheim"/>
              <a:sym typeface="Anaheim"/>
            </a:endParaRPr>
          </a:p>
        </p:txBody>
      </p:sp>
      <p:pic>
        <p:nvPicPr>
          <p:cNvPr id="738" name="Google Shape;738;p67"/>
          <p:cNvPicPr preferRelativeResize="0"/>
          <p:nvPr/>
        </p:nvPicPr>
        <p:blipFill>
          <a:blip r:embed="rId5">
            <a:alphaModFix/>
          </a:blip>
          <a:stretch>
            <a:fillRect/>
          </a:stretch>
        </p:blipFill>
        <p:spPr>
          <a:xfrm>
            <a:off x="1278575" y="1764325"/>
            <a:ext cx="1796251" cy="1273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2" name="Shape 742"/>
        <p:cNvGrpSpPr/>
        <p:nvPr/>
      </p:nvGrpSpPr>
      <p:grpSpPr>
        <a:xfrm>
          <a:off x="0" y="0"/>
          <a:ext cx="0" cy="0"/>
          <a:chOff x="0" y="0"/>
          <a:chExt cx="0" cy="0"/>
        </a:xfrm>
      </p:grpSpPr>
      <p:sp>
        <p:nvSpPr>
          <p:cNvPr id="743" name="Google Shape;743;p68"/>
          <p:cNvSpPr txBox="1"/>
          <p:nvPr>
            <p:ph idx="1" type="body"/>
          </p:nvPr>
        </p:nvSpPr>
        <p:spPr>
          <a:xfrm>
            <a:off x="947925" y="922700"/>
            <a:ext cx="3265500" cy="112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a:p>
            <a:pPr indent="0" lvl="0" marL="0" rtl="0" algn="l">
              <a:spcBef>
                <a:spcPts val="0"/>
              </a:spcBef>
              <a:spcAft>
                <a:spcPts val="0"/>
              </a:spcAft>
              <a:buNone/>
            </a:pPr>
            <a:r>
              <a:rPr lang="en"/>
              <a:t>Questions?</a:t>
            </a:r>
            <a:endParaRPr/>
          </a:p>
        </p:txBody>
      </p:sp>
      <p:sp>
        <p:nvSpPr>
          <p:cNvPr id="744" name="Google Shape;744;p68"/>
          <p:cNvSpPr/>
          <p:nvPr/>
        </p:nvSpPr>
        <p:spPr>
          <a:xfrm>
            <a:off x="1022000" y="743600"/>
            <a:ext cx="179100" cy="179100"/>
          </a:xfrm>
          <a:prstGeom prst="diamond">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8"/>
          <p:cNvSpPr/>
          <p:nvPr/>
        </p:nvSpPr>
        <p:spPr>
          <a:xfrm>
            <a:off x="1692200" y="743600"/>
            <a:ext cx="179100" cy="179100"/>
          </a:xfrm>
          <a:prstGeom prst="diamond">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8"/>
          <p:cNvSpPr/>
          <p:nvPr/>
        </p:nvSpPr>
        <p:spPr>
          <a:xfrm>
            <a:off x="2362400" y="743600"/>
            <a:ext cx="179100" cy="179100"/>
          </a:xfrm>
          <a:prstGeom prst="diamond">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8"/>
          <p:cNvSpPr/>
          <p:nvPr/>
        </p:nvSpPr>
        <p:spPr>
          <a:xfrm>
            <a:off x="1022000" y="2045000"/>
            <a:ext cx="179100" cy="179100"/>
          </a:xfrm>
          <a:prstGeom prst="diamond">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8"/>
          <p:cNvSpPr/>
          <p:nvPr/>
        </p:nvSpPr>
        <p:spPr>
          <a:xfrm>
            <a:off x="1692200" y="2045000"/>
            <a:ext cx="179100" cy="179100"/>
          </a:xfrm>
          <a:prstGeom prst="diamond">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8"/>
          <p:cNvSpPr/>
          <p:nvPr/>
        </p:nvSpPr>
        <p:spPr>
          <a:xfrm>
            <a:off x="2362400" y="2045000"/>
            <a:ext cx="179100" cy="179100"/>
          </a:xfrm>
          <a:prstGeom prst="diamond">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69"/>
          <p:cNvSpPr txBox="1"/>
          <p:nvPr>
            <p:ph idx="1" type="body"/>
          </p:nvPr>
        </p:nvSpPr>
        <p:spPr>
          <a:xfrm>
            <a:off x="2939250" y="2010600"/>
            <a:ext cx="3265500" cy="112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Backup Slides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If a Piece is Captured</a:t>
            </a:r>
            <a:endParaRPr/>
          </a:p>
        </p:txBody>
      </p:sp>
      <p:pic>
        <p:nvPicPr>
          <p:cNvPr id="760" name="Google Shape;760;p70"/>
          <p:cNvPicPr preferRelativeResize="0"/>
          <p:nvPr/>
        </p:nvPicPr>
        <p:blipFill>
          <a:blip r:embed="rId3">
            <a:alphaModFix/>
          </a:blip>
          <a:stretch>
            <a:fillRect/>
          </a:stretch>
        </p:blipFill>
        <p:spPr>
          <a:xfrm>
            <a:off x="518400" y="445025"/>
            <a:ext cx="1912600" cy="2221775"/>
          </a:xfrm>
          <a:prstGeom prst="rect">
            <a:avLst/>
          </a:prstGeom>
          <a:noFill/>
          <a:ln>
            <a:noFill/>
          </a:ln>
        </p:spPr>
      </p:pic>
      <p:pic>
        <p:nvPicPr>
          <p:cNvPr id="761" name="Google Shape;761;p70"/>
          <p:cNvPicPr preferRelativeResize="0"/>
          <p:nvPr/>
        </p:nvPicPr>
        <p:blipFill>
          <a:blip r:embed="rId4">
            <a:alphaModFix/>
          </a:blip>
          <a:stretch>
            <a:fillRect/>
          </a:stretch>
        </p:blipFill>
        <p:spPr>
          <a:xfrm>
            <a:off x="523889" y="2737575"/>
            <a:ext cx="1901611" cy="2121450"/>
          </a:xfrm>
          <a:prstGeom prst="rect">
            <a:avLst/>
          </a:prstGeom>
          <a:noFill/>
          <a:ln>
            <a:noFill/>
          </a:ln>
        </p:spPr>
      </p:pic>
      <p:pic>
        <p:nvPicPr>
          <p:cNvPr id="762" name="Google Shape;762;p70"/>
          <p:cNvPicPr preferRelativeResize="0"/>
          <p:nvPr/>
        </p:nvPicPr>
        <p:blipFill>
          <a:blip r:embed="rId5">
            <a:alphaModFix/>
          </a:blip>
          <a:stretch>
            <a:fillRect/>
          </a:stretch>
        </p:blipFill>
        <p:spPr>
          <a:xfrm>
            <a:off x="6585675" y="445013"/>
            <a:ext cx="1838325" cy="1943100"/>
          </a:xfrm>
          <a:prstGeom prst="rect">
            <a:avLst/>
          </a:prstGeom>
          <a:noFill/>
          <a:ln>
            <a:noFill/>
          </a:ln>
        </p:spPr>
      </p:pic>
      <p:pic>
        <p:nvPicPr>
          <p:cNvPr id="763" name="Google Shape;763;p70"/>
          <p:cNvPicPr preferRelativeResize="0"/>
          <p:nvPr/>
        </p:nvPicPr>
        <p:blipFill>
          <a:blip r:embed="rId6">
            <a:alphaModFix/>
          </a:blip>
          <a:stretch>
            <a:fillRect/>
          </a:stretch>
        </p:blipFill>
        <p:spPr>
          <a:xfrm>
            <a:off x="2550375" y="2826749"/>
            <a:ext cx="6179965" cy="1943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404" name="Google Shape;404;p44"/>
          <p:cNvSpPr txBox="1"/>
          <p:nvPr>
            <p:ph idx="1" type="subTitle"/>
          </p:nvPr>
        </p:nvSpPr>
        <p:spPr>
          <a:xfrm>
            <a:off x="720025" y="3783600"/>
            <a:ext cx="2370000" cy="534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Three main elements</a:t>
            </a:r>
            <a:endParaRPr/>
          </a:p>
          <a:p>
            <a:pPr indent="0" lvl="0" marL="0" rtl="0" algn="r">
              <a:spcBef>
                <a:spcPts val="0"/>
              </a:spcBef>
              <a:spcAft>
                <a:spcPts val="0"/>
              </a:spcAft>
              <a:buNone/>
            </a:pPr>
            <a:r>
              <a:rPr lang="en"/>
              <a:t>Challenges</a:t>
            </a:r>
            <a:endParaRPr/>
          </a:p>
        </p:txBody>
      </p:sp>
      <p:sp>
        <p:nvSpPr>
          <p:cNvPr id="405" name="Google Shape;405;p44"/>
          <p:cNvSpPr txBox="1"/>
          <p:nvPr>
            <p:ph idx="2" type="subTitle"/>
          </p:nvPr>
        </p:nvSpPr>
        <p:spPr>
          <a:xfrm>
            <a:off x="493301" y="3257675"/>
            <a:ext cx="2596800" cy="534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Thought Process</a:t>
            </a:r>
            <a:endParaRPr/>
          </a:p>
        </p:txBody>
      </p:sp>
      <p:sp>
        <p:nvSpPr>
          <p:cNvPr id="406" name="Google Shape;406;p44"/>
          <p:cNvSpPr txBox="1"/>
          <p:nvPr>
            <p:ph idx="3" type="subTitle"/>
          </p:nvPr>
        </p:nvSpPr>
        <p:spPr>
          <a:xfrm>
            <a:off x="6054000" y="3783600"/>
            <a:ext cx="2370000" cy="53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Create a working prototype</a:t>
            </a:r>
            <a:endParaRPr/>
          </a:p>
        </p:txBody>
      </p:sp>
      <p:sp>
        <p:nvSpPr>
          <p:cNvPr id="407" name="Google Shape;407;p44"/>
          <p:cNvSpPr txBox="1"/>
          <p:nvPr>
            <p:ph idx="4" type="subTitle"/>
          </p:nvPr>
        </p:nvSpPr>
        <p:spPr>
          <a:xfrm>
            <a:off x="6053963" y="3257675"/>
            <a:ext cx="2370000" cy="53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End Goal</a:t>
            </a:r>
            <a:endParaRPr/>
          </a:p>
        </p:txBody>
      </p:sp>
      <p:sp>
        <p:nvSpPr>
          <p:cNvPr id="408" name="Google Shape;408;p44"/>
          <p:cNvSpPr txBox="1"/>
          <p:nvPr>
            <p:ph idx="5" type="subTitle"/>
          </p:nvPr>
        </p:nvSpPr>
        <p:spPr>
          <a:xfrm>
            <a:off x="720025" y="2353425"/>
            <a:ext cx="2370000" cy="534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Chess is a growing field, requires two people </a:t>
            </a:r>
            <a:endParaRPr/>
          </a:p>
        </p:txBody>
      </p:sp>
      <p:sp>
        <p:nvSpPr>
          <p:cNvPr id="409" name="Google Shape;409;p44"/>
          <p:cNvSpPr txBox="1"/>
          <p:nvPr>
            <p:ph idx="6" type="subTitle"/>
          </p:nvPr>
        </p:nvSpPr>
        <p:spPr>
          <a:xfrm>
            <a:off x="719988" y="1827500"/>
            <a:ext cx="2370000" cy="534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Inspiration</a:t>
            </a:r>
            <a:endParaRPr/>
          </a:p>
        </p:txBody>
      </p:sp>
      <p:sp>
        <p:nvSpPr>
          <p:cNvPr id="410" name="Google Shape;410;p44"/>
          <p:cNvSpPr txBox="1"/>
          <p:nvPr>
            <p:ph idx="7" type="subTitle"/>
          </p:nvPr>
        </p:nvSpPr>
        <p:spPr>
          <a:xfrm>
            <a:off x="6054000" y="2353425"/>
            <a:ext cx="2370000" cy="53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Multidisciplinary</a:t>
            </a:r>
            <a:endParaRPr/>
          </a:p>
          <a:p>
            <a:pPr indent="0" lvl="0" marL="0" rtl="0" algn="l">
              <a:spcBef>
                <a:spcPts val="0"/>
              </a:spcBef>
              <a:spcAft>
                <a:spcPts val="0"/>
              </a:spcAft>
              <a:buNone/>
            </a:pPr>
            <a:r>
              <a:rPr lang="en"/>
              <a:t>Collaborative</a:t>
            </a:r>
            <a:endParaRPr/>
          </a:p>
        </p:txBody>
      </p:sp>
      <p:sp>
        <p:nvSpPr>
          <p:cNvPr id="411" name="Google Shape;411;p44"/>
          <p:cNvSpPr txBox="1"/>
          <p:nvPr>
            <p:ph idx="8" type="subTitle"/>
          </p:nvPr>
        </p:nvSpPr>
        <p:spPr>
          <a:xfrm>
            <a:off x="6053963" y="1827500"/>
            <a:ext cx="2370000" cy="53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412" name="Google Shape;412;p44"/>
          <p:cNvSpPr/>
          <p:nvPr/>
        </p:nvSpPr>
        <p:spPr>
          <a:xfrm>
            <a:off x="3240575" y="1827500"/>
            <a:ext cx="974100" cy="97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4"/>
          <p:cNvSpPr/>
          <p:nvPr/>
        </p:nvSpPr>
        <p:spPr>
          <a:xfrm>
            <a:off x="3240575" y="3294125"/>
            <a:ext cx="974100" cy="97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4"/>
          <p:cNvSpPr/>
          <p:nvPr/>
        </p:nvSpPr>
        <p:spPr>
          <a:xfrm>
            <a:off x="4929325" y="1827500"/>
            <a:ext cx="974100" cy="97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4"/>
          <p:cNvSpPr/>
          <p:nvPr/>
        </p:nvSpPr>
        <p:spPr>
          <a:xfrm>
            <a:off x="4929325" y="3294125"/>
            <a:ext cx="974100" cy="97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44"/>
          <p:cNvGrpSpPr/>
          <p:nvPr/>
        </p:nvGrpSpPr>
        <p:grpSpPr>
          <a:xfrm>
            <a:off x="815900" y="681625"/>
            <a:ext cx="7512200" cy="179100"/>
            <a:chOff x="815900" y="681625"/>
            <a:chExt cx="7512200" cy="179100"/>
          </a:xfrm>
        </p:grpSpPr>
        <p:sp>
          <p:nvSpPr>
            <p:cNvPr id="417" name="Google Shape;417;p44"/>
            <p:cNvSpPr/>
            <p:nvPr/>
          </p:nvSpPr>
          <p:spPr>
            <a:xfrm>
              <a:off x="815900" y="681625"/>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4"/>
            <p:cNvSpPr/>
            <p:nvPr/>
          </p:nvSpPr>
          <p:spPr>
            <a:xfrm>
              <a:off x="8149000" y="681625"/>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44"/>
          <p:cNvGrpSpPr/>
          <p:nvPr/>
        </p:nvGrpSpPr>
        <p:grpSpPr>
          <a:xfrm>
            <a:off x="5202594" y="2101235"/>
            <a:ext cx="427578" cy="421351"/>
            <a:chOff x="-5254775" y="3631325"/>
            <a:chExt cx="296950" cy="292625"/>
          </a:xfrm>
        </p:grpSpPr>
        <p:sp>
          <p:nvSpPr>
            <p:cNvPr id="420" name="Google Shape;420;p4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44"/>
          <p:cNvGrpSpPr/>
          <p:nvPr/>
        </p:nvGrpSpPr>
        <p:grpSpPr>
          <a:xfrm>
            <a:off x="3550751" y="2148924"/>
            <a:ext cx="353757" cy="331241"/>
            <a:chOff x="-25834600" y="3564375"/>
            <a:chExt cx="296950" cy="278050"/>
          </a:xfrm>
        </p:grpSpPr>
        <p:sp>
          <p:nvSpPr>
            <p:cNvPr id="428" name="Google Shape;428;p44"/>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4"/>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4"/>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4"/>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4"/>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4"/>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4"/>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4"/>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44"/>
          <p:cNvSpPr/>
          <p:nvPr/>
        </p:nvSpPr>
        <p:spPr>
          <a:xfrm>
            <a:off x="3558004" y="3622148"/>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37" name="Google Shape;437;p44"/>
          <p:cNvGrpSpPr/>
          <p:nvPr/>
        </p:nvGrpSpPr>
        <p:grpSpPr>
          <a:xfrm>
            <a:off x="5239225" y="3586813"/>
            <a:ext cx="354341" cy="353394"/>
            <a:chOff x="-46779100" y="3938500"/>
            <a:chExt cx="299325" cy="298525"/>
          </a:xfrm>
        </p:grpSpPr>
        <p:sp>
          <p:nvSpPr>
            <p:cNvPr id="438" name="Google Shape;438;p44"/>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4"/>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pic>
        <p:nvPicPr>
          <p:cNvPr id="768" name="Google Shape;768;p71"/>
          <p:cNvPicPr preferRelativeResize="0"/>
          <p:nvPr/>
        </p:nvPicPr>
        <p:blipFill rotWithShape="1">
          <a:blip r:embed="rId3">
            <a:alphaModFix/>
          </a:blip>
          <a:srcRect b="0" l="0" r="39379" t="0"/>
          <a:stretch/>
        </p:blipFill>
        <p:spPr>
          <a:xfrm>
            <a:off x="546225" y="411250"/>
            <a:ext cx="3711000" cy="3675024"/>
          </a:xfrm>
          <a:prstGeom prst="rect">
            <a:avLst/>
          </a:prstGeom>
          <a:noFill/>
          <a:ln>
            <a:noFill/>
          </a:ln>
        </p:spPr>
      </p:pic>
      <p:pic>
        <p:nvPicPr>
          <p:cNvPr id="769" name="Google Shape;769;p71"/>
          <p:cNvPicPr preferRelativeResize="0"/>
          <p:nvPr/>
        </p:nvPicPr>
        <p:blipFill>
          <a:blip r:embed="rId4">
            <a:alphaModFix/>
          </a:blip>
          <a:stretch>
            <a:fillRect/>
          </a:stretch>
        </p:blipFill>
        <p:spPr>
          <a:xfrm>
            <a:off x="4461763" y="1580950"/>
            <a:ext cx="4123700" cy="1030925"/>
          </a:xfrm>
          <a:prstGeom prst="rect">
            <a:avLst/>
          </a:prstGeom>
          <a:noFill/>
          <a:ln>
            <a:noFill/>
          </a:ln>
        </p:spPr>
      </p:pic>
      <p:pic>
        <p:nvPicPr>
          <p:cNvPr id="770" name="Google Shape;770;p71"/>
          <p:cNvPicPr preferRelativeResize="0"/>
          <p:nvPr/>
        </p:nvPicPr>
        <p:blipFill>
          <a:blip r:embed="rId5">
            <a:alphaModFix/>
          </a:blip>
          <a:stretch>
            <a:fillRect/>
          </a:stretch>
        </p:blipFill>
        <p:spPr>
          <a:xfrm>
            <a:off x="115400" y="4149025"/>
            <a:ext cx="8769876" cy="572700"/>
          </a:xfrm>
          <a:prstGeom prst="rect">
            <a:avLst/>
          </a:prstGeom>
          <a:noFill/>
          <a:ln>
            <a:noFill/>
          </a:ln>
        </p:spPr>
      </p:pic>
      <p:pic>
        <p:nvPicPr>
          <p:cNvPr id="771" name="Google Shape;771;p71"/>
          <p:cNvPicPr preferRelativeResize="0"/>
          <p:nvPr/>
        </p:nvPicPr>
        <p:blipFill>
          <a:blip r:embed="rId6">
            <a:alphaModFix/>
          </a:blip>
          <a:stretch>
            <a:fillRect/>
          </a:stretch>
        </p:blipFill>
        <p:spPr>
          <a:xfrm>
            <a:off x="5356800" y="2633850"/>
            <a:ext cx="2333625" cy="1343025"/>
          </a:xfrm>
          <a:prstGeom prst="rect">
            <a:avLst/>
          </a:prstGeom>
          <a:noFill/>
          <a:ln>
            <a:noFill/>
          </a:ln>
        </p:spPr>
      </p:pic>
      <p:sp>
        <p:nvSpPr>
          <p:cNvPr id="772" name="Google Shape;772;p71"/>
          <p:cNvSpPr txBox="1"/>
          <p:nvPr/>
        </p:nvSpPr>
        <p:spPr>
          <a:xfrm>
            <a:off x="4461688" y="411250"/>
            <a:ext cx="41238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200">
                <a:latin typeface="Oranienbaum"/>
                <a:ea typeface="Oranienbaum"/>
                <a:cs typeface="Oranienbaum"/>
                <a:sym typeface="Oranienbaum"/>
              </a:rPr>
              <a:t>Fen Extras and Castling Rights</a:t>
            </a:r>
            <a:endParaRPr sz="3200">
              <a:latin typeface="Oranienbaum"/>
              <a:ea typeface="Oranienbaum"/>
              <a:cs typeface="Oranienbaum"/>
              <a:sym typeface="Oranienba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Flow Chart</a:t>
            </a:r>
            <a:endParaRPr/>
          </a:p>
          <a:p>
            <a:pPr indent="0" lvl="0" marL="0" rtl="0" algn="ctr">
              <a:spcBef>
                <a:spcPts val="0"/>
              </a:spcBef>
              <a:spcAft>
                <a:spcPts val="0"/>
              </a:spcAft>
              <a:buNone/>
            </a:pPr>
            <a:r>
              <a:t/>
            </a:r>
            <a:endParaRPr/>
          </a:p>
        </p:txBody>
      </p:sp>
      <p:grpSp>
        <p:nvGrpSpPr>
          <p:cNvPr id="445" name="Google Shape;445;p45"/>
          <p:cNvGrpSpPr/>
          <p:nvPr/>
        </p:nvGrpSpPr>
        <p:grpSpPr>
          <a:xfrm>
            <a:off x="815900" y="681625"/>
            <a:ext cx="7512200" cy="179100"/>
            <a:chOff x="815900" y="681625"/>
            <a:chExt cx="7512200" cy="179100"/>
          </a:xfrm>
        </p:grpSpPr>
        <p:sp>
          <p:nvSpPr>
            <p:cNvPr id="446" name="Google Shape;446;p45"/>
            <p:cNvSpPr/>
            <p:nvPr/>
          </p:nvSpPr>
          <p:spPr>
            <a:xfrm>
              <a:off x="815900" y="681625"/>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5"/>
            <p:cNvSpPr/>
            <p:nvPr/>
          </p:nvSpPr>
          <p:spPr>
            <a:xfrm>
              <a:off x="8149000" y="681625"/>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5"/>
          <p:cNvSpPr/>
          <p:nvPr/>
        </p:nvSpPr>
        <p:spPr>
          <a:xfrm>
            <a:off x="1080313" y="1706625"/>
            <a:ext cx="984000" cy="98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5"/>
          <p:cNvSpPr/>
          <p:nvPr/>
        </p:nvSpPr>
        <p:spPr>
          <a:xfrm>
            <a:off x="5079891" y="1706625"/>
            <a:ext cx="984000" cy="98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5"/>
          <p:cNvSpPr txBox="1"/>
          <p:nvPr>
            <p:ph idx="4294967295" type="subTitle"/>
          </p:nvPr>
        </p:nvSpPr>
        <p:spPr>
          <a:xfrm>
            <a:off x="4719591" y="3641400"/>
            <a:ext cx="1704600" cy="62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Chess Move → Move Piece</a:t>
            </a:r>
            <a:endParaRPr/>
          </a:p>
        </p:txBody>
      </p:sp>
      <p:sp>
        <p:nvSpPr>
          <p:cNvPr id="451" name="Google Shape;451;p45"/>
          <p:cNvSpPr txBox="1"/>
          <p:nvPr>
            <p:ph idx="4294967295" type="subTitle"/>
          </p:nvPr>
        </p:nvSpPr>
        <p:spPr>
          <a:xfrm>
            <a:off x="4719583" y="3177350"/>
            <a:ext cx="1704600" cy="53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latin typeface="Oranienbaum"/>
                <a:ea typeface="Oranienbaum"/>
                <a:cs typeface="Oranienbaum"/>
                <a:sym typeface="Oranienbaum"/>
              </a:rPr>
              <a:t>Gantry</a:t>
            </a:r>
            <a:endParaRPr b="1" sz="2700">
              <a:latin typeface="Oranienbaum"/>
              <a:ea typeface="Oranienbaum"/>
              <a:cs typeface="Oranienbaum"/>
              <a:sym typeface="Oranienbaum"/>
            </a:endParaRPr>
          </a:p>
        </p:txBody>
      </p:sp>
      <p:sp>
        <p:nvSpPr>
          <p:cNvPr id="452" name="Google Shape;452;p45"/>
          <p:cNvSpPr txBox="1"/>
          <p:nvPr>
            <p:ph idx="4294967295" type="subTitle"/>
          </p:nvPr>
        </p:nvSpPr>
        <p:spPr>
          <a:xfrm>
            <a:off x="620274" y="3641400"/>
            <a:ext cx="1904100" cy="62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Physical Image → Digital Board</a:t>
            </a:r>
            <a:endParaRPr/>
          </a:p>
        </p:txBody>
      </p:sp>
      <p:sp>
        <p:nvSpPr>
          <p:cNvPr id="453" name="Google Shape;453;p45"/>
          <p:cNvSpPr txBox="1"/>
          <p:nvPr>
            <p:ph idx="4294967295" type="subTitle"/>
          </p:nvPr>
        </p:nvSpPr>
        <p:spPr>
          <a:xfrm>
            <a:off x="720025" y="3177350"/>
            <a:ext cx="1704600" cy="53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latin typeface="Oranienbaum"/>
                <a:ea typeface="Oranienbaum"/>
                <a:cs typeface="Oranienbaum"/>
                <a:sym typeface="Oranienbaum"/>
              </a:rPr>
              <a:t>Camera</a:t>
            </a:r>
            <a:endParaRPr b="1" sz="2700">
              <a:latin typeface="Oranienbaum"/>
              <a:ea typeface="Oranienbaum"/>
              <a:cs typeface="Oranienbaum"/>
              <a:sym typeface="Oranienbaum"/>
            </a:endParaRPr>
          </a:p>
        </p:txBody>
      </p:sp>
      <p:sp>
        <p:nvSpPr>
          <p:cNvPr id="454" name="Google Shape;454;p45"/>
          <p:cNvSpPr txBox="1"/>
          <p:nvPr>
            <p:ph idx="4294967295" type="subTitle"/>
          </p:nvPr>
        </p:nvSpPr>
        <p:spPr>
          <a:xfrm>
            <a:off x="2719804" y="2570738"/>
            <a:ext cx="1704600" cy="62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Digital Board → Chess Move</a:t>
            </a:r>
            <a:endParaRPr/>
          </a:p>
        </p:txBody>
      </p:sp>
      <p:sp>
        <p:nvSpPr>
          <p:cNvPr id="455" name="Google Shape;455;p45"/>
          <p:cNvSpPr txBox="1"/>
          <p:nvPr>
            <p:ph idx="4294967295" type="subTitle"/>
          </p:nvPr>
        </p:nvSpPr>
        <p:spPr>
          <a:xfrm>
            <a:off x="2719792" y="1655500"/>
            <a:ext cx="1704600" cy="53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latin typeface="Oranienbaum"/>
                <a:ea typeface="Oranienbaum"/>
                <a:cs typeface="Oranienbaum"/>
                <a:sym typeface="Oranienbaum"/>
              </a:rPr>
              <a:t>Engine</a:t>
            </a:r>
            <a:endParaRPr b="1" sz="2700">
              <a:latin typeface="Oranienbaum"/>
              <a:ea typeface="Oranienbaum"/>
              <a:cs typeface="Oranienbaum"/>
              <a:sym typeface="Oranienbaum"/>
            </a:endParaRPr>
          </a:p>
        </p:txBody>
      </p:sp>
      <p:sp>
        <p:nvSpPr>
          <p:cNvPr id="456" name="Google Shape;456;p45"/>
          <p:cNvSpPr/>
          <p:nvPr/>
        </p:nvSpPr>
        <p:spPr>
          <a:xfrm>
            <a:off x="3080091" y="3279600"/>
            <a:ext cx="984000" cy="984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5"/>
          <p:cNvSpPr txBox="1"/>
          <p:nvPr>
            <p:ph idx="4294967295" type="subTitle"/>
          </p:nvPr>
        </p:nvSpPr>
        <p:spPr>
          <a:xfrm>
            <a:off x="6719408" y="2119550"/>
            <a:ext cx="1704600" cy="62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Reset and Wait for Opponent</a:t>
            </a:r>
            <a:endParaRPr/>
          </a:p>
        </p:txBody>
      </p:sp>
      <p:sp>
        <p:nvSpPr>
          <p:cNvPr id="458" name="Google Shape;458;p45"/>
          <p:cNvSpPr txBox="1"/>
          <p:nvPr>
            <p:ph idx="4294967295" type="subTitle"/>
          </p:nvPr>
        </p:nvSpPr>
        <p:spPr>
          <a:xfrm>
            <a:off x="6719375" y="1655500"/>
            <a:ext cx="1704600" cy="53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latin typeface="Oranienbaum"/>
                <a:ea typeface="Oranienbaum"/>
                <a:cs typeface="Oranienbaum"/>
                <a:sym typeface="Oranienbaum"/>
              </a:rPr>
              <a:t>Repeat</a:t>
            </a:r>
            <a:endParaRPr b="1" sz="2700">
              <a:latin typeface="Oranienbaum"/>
              <a:ea typeface="Oranienbaum"/>
              <a:cs typeface="Oranienbaum"/>
              <a:sym typeface="Oranienbaum"/>
            </a:endParaRPr>
          </a:p>
        </p:txBody>
      </p:sp>
      <p:sp>
        <p:nvSpPr>
          <p:cNvPr id="459" name="Google Shape;459;p45"/>
          <p:cNvSpPr/>
          <p:nvPr/>
        </p:nvSpPr>
        <p:spPr>
          <a:xfrm>
            <a:off x="7079663" y="3279600"/>
            <a:ext cx="984000" cy="984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 name="Google Shape;460;p45"/>
          <p:cNvCxnSpPr>
            <a:stCxn id="448" idx="3"/>
            <a:endCxn id="456" idx="1"/>
          </p:cNvCxnSpPr>
          <p:nvPr/>
        </p:nvCxnSpPr>
        <p:spPr>
          <a:xfrm>
            <a:off x="2064313" y="2198625"/>
            <a:ext cx="1015800" cy="1572900"/>
          </a:xfrm>
          <a:prstGeom prst="bentConnector3">
            <a:avLst>
              <a:gd fmla="val 49999" name="adj1"/>
            </a:avLst>
          </a:prstGeom>
          <a:noFill/>
          <a:ln cap="flat" cmpd="sng" w="9525">
            <a:solidFill>
              <a:schemeClr val="dk1"/>
            </a:solidFill>
            <a:prstDash val="solid"/>
            <a:round/>
            <a:headEnd len="med" w="med" type="none"/>
            <a:tailEnd len="med" w="med" type="none"/>
          </a:ln>
        </p:spPr>
      </p:cxnSp>
      <p:cxnSp>
        <p:nvCxnSpPr>
          <p:cNvPr id="461" name="Google Shape;461;p45"/>
          <p:cNvCxnSpPr>
            <a:stCxn id="456" idx="3"/>
            <a:endCxn id="449" idx="1"/>
          </p:cNvCxnSpPr>
          <p:nvPr/>
        </p:nvCxnSpPr>
        <p:spPr>
          <a:xfrm flipH="1" rot="10800000">
            <a:off x="4064091" y="2198700"/>
            <a:ext cx="1015800" cy="15729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462" name="Google Shape;462;p45"/>
          <p:cNvCxnSpPr>
            <a:stCxn id="449" idx="3"/>
            <a:endCxn id="459" idx="1"/>
          </p:cNvCxnSpPr>
          <p:nvPr/>
        </p:nvCxnSpPr>
        <p:spPr>
          <a:xfrm>
            <a:off x="6063891" y="2198625"/>
            <a:ext cx="1015800" cy="1572900"/>
          </a:xfrm>
          <a:prstGeom prst="bentConnector3">
            <a:avLst>
              <a:gd fmla="val 49999" name="adj1"/>
            </a:avLst>
          </a:prstGeom>
          <a:noFill/>
          <a:ln cap="flat" cmpd="sng" w="9525">
            <a:solidFill>
              <a:schemeClr val="dk1"/>
            </a:solidFill>
            <a:prstDash val="solid"/>
            <a:round/>
            <a:headEnd len="med" w="med" type="none"/>
            <a:tailEnd len="med" w="med" type="none"/>
          </a:ln>
        </p:spPr>
      </p:cxnSp>
      <p:grpSp>
        <p:nvGrpSpPr>
          <p:cNvPr id="463" name="Google Shape;463;p45"/>
          <p:cNvGrpSpPr/>
          <p:nvPr/>
        </p:nvGrpSpPr>
        <p:grpSpPr>
          <a:xfrm>
            <a:off x="1369700" y="2023304"/>
            <a:ext cx="374889" cy="350658"/>
            <a:chOff x="898875" y="244725"/>
            <a:chExt cx="481800" cy="423500"/>
          </a:xfrm>
        </p:grpSpPr>
        <p:sp>
          <p:nvSpPr>
            <p:cNvPr id="464" name="Google Shape;464;p4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 name="Google Shape;465;p4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 name="Google Shape;466;p4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 name="Google Shape;467;p4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 name="Google Shape;468;p4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 name="Google Shape;469;p4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0" name="Google Shape;470;p45"/>
          <p:cNvSpPr/>
          <p:nvPr/>
        </p:nvSpPr>
        <p:spPr>
          <a:xfrm>
            <a:off x="5399589" y="1964877"/>
            <a:ext cx="344619" cy="467501"/>
          </a:xfrm>
          <a:custGeom>
            <a:rect b="b" l="l" r="r" t="t"/>
            <a:pathLst>
              <a:path extrusionOk="0" h="10565" w="7788">
                <a:moveTo>
                  <a:pt x="6406" y="8912"/>
                </a:moveTo>
                <a:cubicBezTo>
                  <a:pt x="6650" y="8912"/>
                  <a:pt x="6854" y="9115"/>
                  <a:pt x="6854" y="9358"/>
                </a:cubicBezTo>
                <a:cubicBezTo>
                  <a:pt x="6854" y="9602"/>
                  <a:pt x="6650" y="9806"/>
                  <a:pt x="6406" y="9806"/>
                </a:cubicBezTo>
                <a:lnTo>
                  <a:pt x="5539" y="9806"/>
                </a:lnTo>
                <a:cubicBezTo>
                  <a:pt x="5283" y="9806"/>
                  <a:pt x="5093" y="9602"/>
                  <a:pt x="5093" y="9358"/>
                </a:cubicBezTo>
                <a:cubicBezTo>
                  <a:pt x="5093" y="9115"/>
                  <a:pt x="5283" y="8912"/>
                  <a:pt x="5539" y="8912"/>
                </a:cubicBezTo>
                <a:close/>
                <a:moveTo>
                  <a:pt x="3901" y="1"/>
                </a:moveTo>
                <a:cubicBezTo>
                  <a:pt x="2926" y="1"/>
                  <a:pt x="2141" y="786"/>
                  <a:pt x="2141" y="1747"/>
                </a:cubicBezTo>
                <a:cubicBezTo>
                  <a:pt x="2141" y="2425"/>
                  <a:pt x="2520" y="3007"/>
                  <a:pt x="3075" y="3291"/>
                </a:cubicBezTo>
                <a:lnTo>
                  <a:pt x="3075" y="6312"/>
                </a:lnTo>
                <a:cubicBezTo>
                  <a:pt x="2560" y="6406"/>
                  <a:pt x="2087" y="6569"/>
                  <a:pt x="1693" y="6826"/>
                </a:cubicBezTo>
                <a:cubicBezTo>
                  <a:pt x="1287" y="7070"/>
                  <a:pt x="1003" y="7381"/>
                  <a:pt x="854" y="7720"/>
                </a:cubicBezTo>
                <a:lnTo>
                  <a:pt x="516" y="7720"/>
                </a:lnTo>
                <a:cubicBezTo>
                  <a:pt x="231" y="7720"/>
                  <a:pt x="1" y="7950"/>
                  <a:pt x="1" y="8235"/>
                </a:cubicBezTo>
                <a:lnTo>
                  <a:pt x="1" y="10063"/>
                </a:lnTo>
                <a:cubicBezTo>
                  <a:pt x="1" y="10334"/>
                  <a:pt x="231" y="10564"/>
                  <a:pt x="516" y="10564"/>
                </a:cubicBezTo>
                <a:lnTo>
                  <a:pt x="7273" y="10564"/>
                </a:lnTo>
                <a:cubicBezTo>
                  <a:pt x="7558" y="10564"/>
                  <a:pt x="7788" y="10334"/>
                  <a:pt x="7788" y="10063"/>
                </a:cubicBezTo>
                <a:lnTo>
                  <a:pt x="7788" y="8235"/>
                </a:lnTo>
                <a:cubicBezTo>
                  <a:pt x="7788" y="7950"/>
                  <a:pt x="7558" y="7720"/>
                  <a:pt x="7273" y="7720"/>
                </a:cubicBezTo>
                <a:lnTo>
                  <a:pt x="6935" y="7720"/>
                </a:lnTo>
                <a:cubicBezTo>
                  <a:pt x="6785" y="7381"/>
                  <a:pt x="6501" y="7070"/>
                  <a:pt x="6095" y="6826"/>
                </a:cubicBezTo>
                <a:cubicBezTo>
                  <a:pt x="5702" y="6569"/>
                  <a:pt x="5201" y="6393"/>
                  <a:pt x="4660" y="6312"/>
                </a:cubicBezTo>
                <a:lnTo>
                  <a:pt x="4660" y="3318"/>
                </a:lnTo>
                <a:cubicBezTo>
                  <a:pt x="5241" y="3034"/>
                  <a:pt x="5648" y="2439"/>
                  <a:pt x="5648" y="1747"/>
                </a:cubicBezTo>
                <a:cubicBezTo>
                  <a:pt x="5648" y="786"/>
                  <a:pt x="4862" y="1"/>
                  <a:pt x="39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45"/>
          <p:cNvGrpSpPr/>
          <p:nvPr/>
        </p:nvGrpSpPr>
        <p:grpSpPr>
          <a:xfrm>
            <a:off x="3384651" y="3565836"/>
            <a:ext cx="374918" cy="411527"/>
            <a:chOff x="2685825" y="840375"/>
            <a:chExt cx="481900" cy="481825"/>
          </a:xfrm>
        </p:grpSpPr>
        <p:sp>
          <p:nvSpPr>
            <p:cNvPr id="472" name="Google Shape;472;p45"/>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 name="Google Shape;473;p45"/>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 name="Google Shape;474;p45"/>
          <p:cNvGrpSpPr/>
          <p:nvPr/>
        </p:nvGrpSpPr>
        <p:grpSpPr>
          <a:xfrm>
            <a:off x="7353111" y="3537857"/>
            <a:ext cx="437120" cy="467491"/>
            <a:chOff x="2085450" y="842250"/>
            <a:chExt cx="483700" cy="481850"/>
          </a:xfrm>
        </p:grpSpPr>
        <p:sp>
          <p:nvSpPr>
            <p:cNvPr id="475" name="Google Shape;475;p4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 name="Google Shape;476;p4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 name="Google Shape;477;p4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6"/>
          <p:cNvSpPr txBox="1"/>
          <p:nvPr>
            <p:ph type="title"/>
          </p:nvPr>
        </p:nvSpPr>
        <p:spPr>
          <a:xfrm>
            <a:off x="4820350" y="2659450"/>
            <a:ext cx="3185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Camera</a:t>
            </a:r>
            <a:endParaRPr/>
          </a:p>
        </p:txBody>
      </p:sp>
      <p:sp>
        <p:nvSpPr>
          <p:cNvPr id="483" name="Google Shape;483;p46"/>
          <p:cNvSpPr txBox="1"/>
          <p:nvPr>
            <p:ph idx="1" type="subTitle"/>
          </p:nvPr>
        </p:nvSpPr>
        <p:spPr>
          <a:xfrm>
            <a:off x="5140600" y="3499575"/>
            <a:ext cx="2544900" cy="7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Chess Robot’s Eyes. This is how we know what was played and store the pieces’ positions</a:t>
            </a:r>
            <a:endParaRPr/>
          </a:p>
        </p:txBody>
      </p:sp>
      <p:sp>
        <p:nvSpPr>
          <p:cNvPr id="484" name="Google Shape;484;p46"/>
          <p:cNvSpPr txBox="1"/>
          <p:nvPr>
            <p:ph idx="2" type="title"/>
          </p:nvPr>
        </p:nvSpPr>
        <p:spPr>
          <a:xfrm>
            <a:off x="4820350" y="887025"/>
            <a:ext cx="31854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485" name="Google Shape;485;p46"/>
          <p:cNvGrpSpPr/>
          <p:nvPr/>
        </p:nvGrpSpPr>
        <p:grpSpPr>
          <a:xfrm>
            <a:off x="5196100" y="1779225"/>
            <a:ext cx="2433900" cy="179100"/>
            <a:chOff x="5196100" y="2297550"/>
            <a:chExt cx="2433900" cy="179100"/>
          </a:xfrm>
        </p:grpSpPr>
        <p:sp>
          <p:nvSpPr>
            <p:cNvPr id="486" name="Google Shape;486;p46"/>
            <p:cNvSpPr/>
            <p:nvPr/>
          </p:nvSpPr>
          <p:spPr>
            <a:xfrm>
              <a:off x="5196100" y="2297550"/>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6"/>
            <p:cNvSpPr/>
            <p:nvPr/>
          </p:nvSpPr>
          <p:spPr>
            <a:xfrm>
              <a:off x="7450900" y="2297550"/>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Camera</a:t>
            </a:r>
            <a:endParaRPr/>
          </a:p>
        </p:txBody>
      </p:sp>
      <p:grpSp>
        <p:nvGrpSpPr>
          <p:cNvPr id="493" name="Google Shape;493;p47"/>
          <p:cNvGrpSpPr/>
          <p:nvPr/>
        </p:nvGrpSpPr>
        <p:grpSpPr>
          <a:xfrm>
            <a:off x="815900" y="681625"/>
            <a:ext cx="7512200" cy="179100"/>
            <a:chOff x="815900" y="681625"/>
            <a:chExt cx="7512200" cy="179100"/>
          </a:xfrm>
        </p:grpSpPr>
        <p:sp>
          <p:nvSpPr>
            <p:cNvPr id="494" name="Google Shape;494;p47"/>
            <p:cNvSpPr/>
            <p:nvPr/>
          </p:nvSpPr>
          <p:spPr>
            <a:xfrm>
              <a:off x="815900" y="681625"/>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7"/>
            <p:cNvSpPr/>
            <p:nvPr/>
          </p:nvSpPr>
          <p:spPr>
            <a:xfrm>
              <a:off x="8149000" y="681625"/>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 name="Google Shape;496;p47"/>
          <p:cNvSpPr txBox="1"/>
          <p:nvPr>
            <p:ph idx="4294967295" type="subTitle"/>
          </p:nvPr>
        </p:nvSpPr>
        <p:spPr>
          <a:xfrm>
            <a:off x="4719600" y="3433325"/>
            <a:ext cx="1704600" cy="136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After detecting the positions of each piece, we generate a FEN notation</a:t>
            </a:r>
            <a:endParaRPr/>
          </a:p>
          <a:p>
            <a:pPr indent="0" lvl="0" marL="0" rtl="0" algn="ctr">
              <a:spcBef>
                <a:spcPts val="0"/>
              </a:spcBef>
              <a:spcAft>
                <a:spcPts val="0"/>
              </a:spcAft>
              <a:buNone/>
            </a:pPr>
            <a:r>
              <a:t/>
            </a:r>
            <a:endParaRPr/>
          </a:p>
        </p:txBody>
      </p:sp>
      <p:sp>
        <p:nvSpPr>
          <p:cNvPr id="497" name="Google Shape;497;p47"/>
          <p:cNvSpPr txBox="1"/>
          <p:nvPr>
            <p:ph idx="4294967295" type="subTitle"/>
          </p:nvPr>
        </p:nvSpPr>
        <p:spPr>
          <a:xfrm>
            <a:off x="4571999" y="2898713"/>
            <a:ext cx="2191500" cy="53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latin typeface="Oranienbaum"/>
                <a:ea typeface="Oranienbaum"/>
                <a:cs typeface="Oranienbaum"/>
                <a:sym typeface="Oranienbaum"/>
              </a:rPr>
              <a:t>TRANSLATION</a:t>
            </a:r>
            <a:endParaRPr b="1" sz="2700">
              <a:latin typeface="Oranienbaum"/>
              <a:ea typeface="Oranienbaum"/>
              <a:cs typeface="Oranienbaum"/>
              <a:sym typeface="Oranienbaum"/>
            </a:endParaRPr>
          </a:p>
        </p:txBody>
      </p:sp>
      <p:sp>
        <p:nvSpPr>
          <p:cNvPr id="498" name="Google Shape;498;p47"/>
          <p:cNvSpPr txBox="1"/>
          <p:nvPr>
            <p:ph idx="4294967295" type="subTitle"/>
          </p:nvPr>
        </p:nvSpPr>
        <p:spPr>
          <a:xfrm>
            <a:off x="720008" y="3433325"/>
            <a:ext cx="1704600" cy="62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first and easiest part is just taking a picture of the board</a:t>
            </a:r>
            <a:endParaRPr/>
          </a:p>
        </p:txBody>
      </p:sp>
      <p:sp>
        <p:nvSpPr>
          <p:cNvPr id="499" name="Google Shape;499;p47"/>
          <p:cNvSpPr txBox="1"/>
          <p:nvPr>
            <p:ph idx="4294967295" type="subTitle"/>
          </p:nvPr>
        </p:nvSpPr>
        <p:spPr>
          <a:xfrm>
            <a:off x="720000" y="2898713"/>
            <a:ext cx="1704600" cy="53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Oranienbaum"/>
                <a:ea typeface="Oranienbaum"/>
                <a:cs typeface="Oranienbaum"/>
                <a:sym typeface="Oranienbaum"/>
              </a:rPr>
              <a:t>PICTURE</a:t>
            </a:r>
            <a:endParaRPr b="1" sz="2800">
              <a:latin typeface="Oranienbaum"/>
              <a:ea typeface="Oranienbaum"/>
              <a:cs typeface="Oranienbaum"/>
              <a:sym typeface="Oranienbaum"/>
            </a:endParaRPr>
          </a:p>
        </p:txBody>
      </p:sp>
      <p:sp>
        <p:nvSpPr>
          <p:cNvPr id="500" name="Google Shape;500;p47"/>
          <p:cNvSpPr txBox="1"/>
          <p:nvPr>
            <p:ph idx="4294967295" type="subTitle"/>
          </p:nvPr>
        </p:nvSpPr>
        <p:spPr>
          <a:xfrm>
            <a:off x="2719800" y="3433325"/>
            <a:ext cx="1704600" cy="136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Using image processing we identify if there are </a:t>
            </a:r>
            <a:r>
              <a:rPr lang="en"/>
              <a:t>pieces</a:t>
            </a:r>
            <a:r>
              <a:rPr lang="en"/>
              <a:t> in certain squares</a:t>
            </a:r>
            <a:endParaRPr/>
          </a:p>
        </p:txBody>
      </p:sp>
      <p:sp>
        <p:nvSpPr>
          <p:cNvPr id="501" name="Google Shape;501;p47"/>
          <p:cNvSpPr txBox="1"/>
          <p:nvPr>
            <p:ph idx="4294967295" type="subTitle"/>
          </p:nvPr>
        </p:nvSpPr>
        <p:spPr>
          <a:xfrm>
            <a:off x="2424602" y="2898700"/>
            <a:ext cx="2191500" cy="53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Oranienbaum"/>
                <a:ea typeface="Oranienbaum"/>
                <a:cs typeface="Oranienbaum"/>
                <a:sym typeface="Oranienbaum"/>
              </a:rPr>
              <a:t>RECOGNITION</a:t>
            </a:r>
            <a:endParaRPr b="1" sz="2800">
              <a:latin typeface="Oranienbaum"/>
              <a:ea typeface="Oranienbaum"/>
              <a:cs typeface="Oranienbaum"/>
              <a:sym typeface="Oranienbaum"/>
            </a:endParaRPr>
          </a:p>
        </p:txBody>
      </p:sp>
      <p:sp>
        <p:nvSpPr>
          <p:cNvPr id="502" name="Google Shape;502;p47"/>
          <p:cNvSpPr txBox="1"/>
          <p:nvPr>
            <p:ph idx="4294967295" type="subTitle"/>
          </p:nvPr>
        </p:nvSpPr>
        <p:spPr>
          <a:xfrm>
            <a:off x="6719400" y="3433325"/>
            <a:ext cx="1704600" cy="136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Once we have FEN notation we need to share it with the chess engine</a:t>
            </a:r>
            <a:endParaRPr/>
          </a:p>
        </p:txBody>
      </p:sp>
      <p:sp>
        <p:nvSpPr>
          <p:cNvPr id="503" name="Google Shape;503;p47"/>
          <p:cNvSpPr txBox="1"/>
          <p:nvPr>
            <p:ph idx="4294967295" type="subTitle"/>
          </p:nvPr>
        </p:nvSpPr>
        <p:spPr>
          <a:xfrm>
            <a:off x="6719350" y="2898713"/>
            <a:ext cx="1704600" cy="53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Oranienbaum"/>
                <a:ea typeface="Oranienbaum"/>
                <a:cs typeface="Oranienbaum"/>
                <a:sym typeface="Oranienbaum"/>
              </a:rPr>
              <a:t>SHARING</a:t>
            </a:r>
            <a:endParaRPr b="1" sz="2800">
              <a:latin typeface="Oranienbaum"/>
              <a:ea typeface="Oranienbaum"/>
              <a:cs typeface="Oranienbaum"/>
              <a:sym typeface="Oranienbaum"/>
            </a:endParaRPr>
          </a:p>
        </p:txBody>
      </p:sp>
      <p:sp>
        <p:nvSpPr>
          <p:cNvPr id="504" name="Google Shape;504;p47"/>
          <p:cNvSpPr/>
          <p:nvPr/>
        </p:nvSpPr>
        <p:spPr>
          <a:xfrm>
            <a:off x="720009" y="1706625"/>
            <a:ext cx="1704600" cy="984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Oranienbaum"/>
                <a:ea typeface="Oranienbaum"/>
                <a:cs typeface="Oranienbaum"/>
                <a:sym typeface="Oranienbaum"/>
              </a:rPr>
              <a:t>STEP 01</a:t>
            </a:r>
            <a:endParaRPr b="1" sz="3000">
              <a:solidFill>
                <a:schemeClr val="lt2"/>
              </a:solidFill>
              <a:latin typeface="Oranienbaum"/>
              <a:ea typeface="Oranienbaum"/>
              <a:cs typeface="Oranienbaum"/>
              <a:sym typeface="Oranienbaum"/>
            </a:endParaRPr>
          </a:p>
        </p:txBody>
      </p:sp>
      <p:sp>
        <p:nvSpPr>
          <p:cNvPr id="505" name="Google Shape;505;p47"/>
          <p:cNvSpPr/>
          <p:nvPr/>
        </p:nvSpPr>
        <p:spPr>
          <a:xfrm>
            <a:off x="2719802" y="1706625"/>
            <a:ext cx="1704600" cy="98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Oranienbaum"/>
                <a:ea typeface="Oranienbaum"/>
                <a:cs typeface="Oranienbaum"/>
                <a:sym typeface="Oranienbaum"/>
              </a:rPr>
              <a:t>STEP 02</a:t>
            </a:r>
            <a:endParaRPr b="1" sz="3000">
              <a:solidFill>
                <a:schemeClr val="lt2"/>
              </a:solidFill>
              <a:latin typeface="Oranienbaum"/>
              <a:ea typeface="Oranienbaum"/>
              <a:cs typeface="Oranienbaum"/>
              <a:sym typeface="Oranienbaum"/>
            </a:endParaRPr>
          </a:p>
        </p:txBody>
      </p:sp>
      <p:sp>
        <p:nvSpPr>
          <p:cNvPr id="506" name="Google Shape;506;p47"/>
          <p:cNvSpPr/>
          <p:nvPr/>
        </p:nvSpPr>
        <p:spPr>
          <a:xfrm>
            <a:off x="4719595" y="1706625"/>
            <a:ext cx="1704600" cy="984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Oranienbaum"/>
                <a:ea typeface="Oranienbaum"/>
                <a:cs typeface="Oranienbaum"/>
                <a:sym typeface="Oranienbaum"/>
              </a:rPr>
              <a:t>STEP 03</a:t>
            </a:r>
            <a:endParaRPr b="1" sz="3000">
              <a:solidFill>
                <a:schemeClr val="lt2"/>
              </a:solidFill>
              <a:latin typeface="Oranienbaum"/>
              <a:ea typeface="Oranienbaum"/>
              <a:cs typeface="Oranienbaum"/>
              <a:sym typeface="Oranienbaum"/>
            </a:endParaRPr>
          </a:p>
        </p:txBody>
      </p:sp>
      <p:sp>
        <p:nvSpPr>
          <p:cNvPr id="507" name="Google Shape;507;p47"/>
          <p:cNvSpPr/>
          <p:nvPr/>
        </p:nvSpPr>
        <p:spPr>
          <a:xfrm>
            <a:off x="6719388" y="1706625"/>
            <a:ext cx="1704600" cy="98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Oranienbaum"/>
                <a:ea typeface="Oranienbaum"/>
                <a:cs typeface="Oranienbaum"/>
                <a:sym typeface="Oranienbaum"/>
              </a:rPr>
              <a:t>STEP 04</a:t>
            </a:r>
            <a:endParaRPr b="1" sz="3000">
              <a:solidFill>
                <a:schemeClr val="lt2"/>
              </a:solidFill>
              <a:latin typeface="Oranienbaum"/>
              <a:ea typeface="Oranienbaum"/>
              <a:cs typeface="Oranienbaum"/>
              <a:sym typeface="Oranienbaum"/>
            </a:endParaRPr>
          </a:p>
        </p:txBody>
      </p:sp>
      <p:cxnSp>
        <p:nvCxnSpPr>
          <p:cNvPr id="508" name="Google Shape;508;p47"/>
          <p:cNvCxnSpPr>
            <a:stCxn id="504" idx="3"/>
            <a:endCxn id="505" idx="1"/>
          </p:cNvCxnSpPr>
          <p:nvPr/>
        </p:nvCxnSpPr>
        <p:spPr>
          <a:xfrm>
            <a:off x="2424609" y="2198625"/>
            <a:ext cx="295200" cy="0"/>
          </a:xfrm>
          <a:prstGeom prst="straightConnector1">
            <a:avLst/>
          </a:prstGeom>
          <a:noFill/>
          <a:ln cap="flat" cmpd="sng" w="9525">
            <a:solidFill>
              <a:schemeClr val="dk1"/>
            </a:solidFill>
            <a:prstDash val="solid"/>
            <a:round/>
            <a:headEnd len="med" w="med" type="none"/>
            <a:tailEnd len="med" w="med" type="none"/>
          </a:ln>
        </p:spPr>
      </p:cxnSp>
      <p:cxnSp>
        <p:nvCxnSpPr>
          <p:cNvPr id="509" name="Google Shape;509;p47"/>
          <p:cNvCxnSpPr>
            <a:stCxn id="505" idx="3"/>
            <a:endCxn id="506" idx="1"/>
          </p:cNvCxnSpPr>
          <p:nvPr/>
        </p:nvCxnSpPr>
        <p:spPr>
          <a:xfrm>
            <a:off x="4424402" y="2198625"/>
            <a:ext cx="295200" cy="0"/>
          </a:xfrm>
          <a:prstGeom prst="straightConnector1">
            <a:avLst/>
          </a:prstGeom>
          <a:noFill/>
          <a:ln cap="flat" cmpd="sng" w="9525">
            <a:solidFill>
              <a:schemeClr val="dk1"/>
            </a:solidFill>
            <a:prstDash val="solid"/>
            <a:round/>
            <a:headEnd len="med" w="med" type="none"/>
            <a:tailEnd len="med" w="med" type="none"/>
          </a:ln>
        </p:spPr>
      </p:cxnSp>
      <p:cxnSp>
        <p:nvCxnSpPr>
          <p:cNvPr id="510" name="Google Shape;510;p47"/>
          <p:cNvCxnSpPr>
            <a:stCxn id="506" idx="3"/>
            <a:endCxn id="507" idx="1"/>
          </p:cNvCxnSpPr>
          <p:nvPr/>
        </p:nvCxnSpPr>
        <p:spPr>
          <a:xfrm>
            <a:off x="6424195" y="2198625"/>
            <a:ext cx="295200" cy="0"/>
          </a:xfrm>
          <a:prstGeom prst="straightConnector1">
            <a:avLst/>
          </a:prstGeom>
          <a:noFill/>
          <a:ln cap="flat" cmpd="sng" w="9525">
            <a:solidFill>
              <a:schemeClr val="dk1"/>
            </a:solidFill>
            <a:prstDash val="solid"/>
            <a:round/>
            <a:headEnd len="med" w="med" type="none"/>
            <a:tailEnd len="med" w="med" type="none"/>
          </a:ln>
        </p:spPr>
      </p:cxnSp>
      <p:pic>
        <p:nvPicPr>
          <p:cNvPr id="511" name="Google Shape;511;p47"/>
          <p:cNvPicPr preferRelativeResize="0"/>
          <p:nvPr/>
        </p:nvPicPr>
        <p:blipFill>
          <a:blip r:embed="rId3">
            <a:alphaModFix/>
          </a:blip>
          <a:stretch>
            <a:fillRect/>
          </a:stretch>
        </p:blipFill>
        <p:spPr>
          <a:xfrm>
            <a:off x="1026425" y="338325"/>
            <a:ext cx="2479800" cy="1226800"/>
          </a:xfrm>
          <a:prstGeom prst="rect">
            <a:avLst/>
          </a:prstGeom>
          <a:noFill/>
          <a:ln>
            <a:noFill/>
          </a:ln>
        </p:spPr>
      </p:pic>
      <p:pic>
        <p:nvPicPr>
          <p:cNvPr id="512" name="Google Shape;512;p47"/>
          <p:cNvPicPr preferRelativeResize="0"/>
          <p:nvPr/>
        </p:nvPicPr>
        <p:blipFill>
          <a:blip r:embed="rId4">
            <a:alphaModFix/>
          </a:blip>
          <a:stretch>
            <a:fillRect/>
          </a:stretch>
        </p:blipFill>
        <p:spPr>
          <a:xfrm>
            <a:off x="5626475" y="332500"/>
            <a:ext cx="2479801" cy="1238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8"/>
          <p:cNvSpPr txBox="1"/>
          <p:nvPr>
            <p:ph type="title"/>
          </p:nvPr>
        </p:nvSpPr>
        <p:spPr>
          <a:xfrm>
            <a:off x="4820350" y="2659450"/>
            <a:ext cx="3185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Engine</a:t>
            </a:r>
            <a:endParaRPr/>
          </a:p>
        </p:txBody>
      </p:sp>
      <p:sp>
        <p:nvSpPr>
          <p:cNvPr id="518" name="Google Shape;518;p48"/>
          <p:cNvSpPr txBox="1"/>
          <p:nvPr>
            <p:ph idx="1" type="subTitle"/>
          </p:nvPr>
        </p:nvSpPr>
        <p:spPr>
          <a:xfrm>
            <a:off x="5140600" y="3499575"/>
            <a:ext cx="2544900" cy="7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Chess Robot’s Brain. Using the final image we can </a:t>
            </a:r>
            <a:r>
              <a:rPr lang="en"/>
              <a:t>calculate</a:t>
            </a:r>
            <a:r>
              <a:rPr lang="en"/>
              <a:t> the next move</a:t>
            </a:r>
            <a:endParaRPr/>
          </a:p>
        </p:txBody>
      </p:sp>
      <p:sp>
        <p:nvSpPr>
          <p:cNvPr id="519" name="Google Shape;519;p48"/>
          <p:cNvSpPr txBox="1"/>
          <p:nvPr>
            <p:ph idx="2" type="title"/>
          </p:nvPr>
        </p:nvSpPr>
        <p:spPr>
          <a:xfrm>
            <a:off x="4820350" y="887025"/>
            <a:ext cx="31854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520" name="Google Shape;520;p48"/>
          <p:cNvGrpSpPr/>
          <p:nvPr/>
        </p:nvGrpSpPr>
        <p:grpSpPr>
          <a:xfrm>
            <a:off x="5196100" y="1779225"/>
            <a:ext cx="2433900" cy="179100"/>
            <a:chOff x="5196100" y="2297550"/>
            <a:chExt cx="2433900" cy="179100"/>
          </a:xfrm>
        </p:grpSpPr>
        <p:sp>
          <p:nvSpPr>
            <p:cNvPr id="521" name="Google Shape;521;p48"/>
            <p:cNvSpPr/>
            <p:nvPr/>
          </p:nvSpPr>
          <p:spPr>
            <a:xfrm>
              <a:off x="5196100" y="2297550"/>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8"/>
            <p:cNvSpPr/>
            <p:nvPr/>
          </p:nvSpPr>
          <p:spPr>
            <a:xfrm>
              <a:off x="7450900" y="2297550"/>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9"/>
          <p:cNvSpPr/>
          <p:nvPr/>
        </p:nvSpPr>
        <p:spPr>
          <a:xfrm>
            <a:off x="2337038" y="1616575"/>
            <a:ext cx="974100" cy="97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9"/>
          <p:cNvSpPr/>
          <p:nvPr/>
        </p:nvSpPr>
        <p:spPr>
          <a:xfrm>
            <a:off x="5853550" y="1602588"/>
            <a:ext cx="974100" cy="97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9"/>
          <p:cNvSpPr/>
          <p:nvPr/>
        </p:nvSpPr>
        <p:spPr>
          <a:xfrm>
            <a:off x="815900" y="681625"/>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9"/>
          <p:cNvSpPr/>
          <p:nvPr/>
        </p:nvSpPr>
        <p:spPr>
          <a:xfrm>
            <a:off x="8149000" y="681625"/>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STOCKFISH API</a:t>
            </a:r>
            <a:endParaRPr/>
          </a:p>
        </p:txBody>
      </p:sp>
      <p:sp>
        <p:nvSpPr>
          <p:cNvPr id="532" name="Google Shape;532;p49"/>
          <p:cNvSpPr txBox="1"/>
          <p:nvPr>
            <p:ph idx="1" type="subTitle"/>
          </p:nvPr>
        </p:nvSpPr>
        <p:spPr>
          <a:xfrm>
            <a:off x="1359850" y="3433125"/>
            <a:ext cx="2887200" cy="111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Stockfish, the chess engine, evaluates the chess board and returns the next best move, depending on the set difficulty</a:t>
            </a:r>
            <a:endParaRPr/>
          </a:p>
        </p:txBody>
      </p:sp>
      <p:sp>
        <p:nvSpPr>
          <p:cNvPr id="533" name="Google Shape;533;p49"/>
          <p:cNvSpPr txBox="1"/>
          <p:nvPr>
            <p:ph idx="2" type="subTitle"/>
          </p:nvPr>
        </p:nvSpPr>
        <p:spPr>
          <a:xfrm>
            <a:off x="1618413" y="2898525"/>
            <a:ext cx="2370000" cy="53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ENGINE</a:t>
            </a:r>
            <a:endParaRPr/>
          </a:p>
        </p:txBody>
      </p:sp>
      <p:sp>
        <p:nvSpPr>
          <p:cNvPr id="534" name="Google Shape;534;p49"/>
          <p:cNvSpPr txBox="1"/>
          <p:nvPr>
            <p:ph idx="3" type="subTitle"/>
          </p:nvPr>
        </p:nvSpPr>
        <p:spPr>
          <a:xfrm>
            <a:off x="4897050" y="3433125"/>
            <a:ext cx="2887200" cy="134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addition to FEN notation, analysis of the board generates “deltas.” Through Arduino, the gantry uses this to calculate where the arm needs to travel</a:t>
            </a:r>
            <a:endParaRPr/>
          </a:p>
        </p:txBody>
      </p:sp>
      <p:sp>
        <p:nvSpPr>
          <p:cNvPr id="535" name="Google Shape;535;p49"/>
          <p:cNvSpPr txBox="1"/>
          <p:nvPr>
            <p:ph idx="4" type="subTitle"/>
          </p:nvPr>
        </p:nvSpPr>
        <p:spPr>
          <a:xfrm>
            <a:off x="5155638" y="2898525"/>
            <a:ext cx="2370000" cy="53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DELTAS</a:t>
            </a:r>
            <a:endParaRPr/>
          </a:p>
        </p:txBody>
      </p:sp>
      <p:grpSp>
        <p:nvGrpSpPr>
          <p:cNvPr id="536" name="Google Shape;536;p49"/>
          <p:cNvGrpSpPr/>
          <p:nvPr/>
        </p:nvGrpSpPr>
        <p:grpSpPr>
          <a:xfrm>
            <a:off x="3554783" y="1843546"/>
            <a:ext cx="338808" cy="430665"/>
            <a:chOff x="2693092" y="1574297"/>
            <a:chExt cx="261810" cy="332765"/>
          </a:xfrm>
        </p:grpSpPr>
        <p:sp>
          <p:nvSpPr>
            <p:cNvPr id="537" name="Google Shape;537;p49"/>
            <p:cNvSpPr/>
            <p:nvPr/>
          </p:nvSpPr>
          <p:spPr>
            <a:xfrm>
              <a:off x="2735073" y="1612380"/>
              <a:ext cx="10830" cy="18657"/>
            </a:xfrm>
            <a:custGeom>
              <a:rect b="b" l="l" r="r" t="t"/>
              <a:pathLst>
                <a:path extrusionOk="0" h="584" w="339">
                  <a:moveTo>
                    <a:pt x="163" y="1"/>
                  </a:moveTo>
                  <a:lnTo>
                    <a:pt x="163" y="28"/>
                  </a:lnTo>
                  <a:lnTo>
                    <a:pt x="0" y="515"/>
                  </a:lnTo>
                  <a:cubicBezTo>
                    <a:pt x="0" y="542"/>
                    <a:pt x="0" y="557"/>
                    <a:pt x="13" y="570"/>
                  </a:cubicBezTo>
                  <a:cubicBezTo>
                    <a:pt x="13" y="584"/>
                    <a:pt x="41" y="584"/>
                    <a:pt x="55" y="584"/>
                  </a:cubicBezTo>
                  <a:lnTo>
                    <a:pt x="271" y="584"/>
                  </a:lnTo>
                  <a:cubicBezTo>
                    <a:pt x="298" y="584"/>
                    <a:pt x="311" y="584"/>
                    <a:pt x="326" y="570"/>
                  </a:cubicBezTo>
                  <a:cubicBezTo>
                    <a:pt x="339" y="557"/>
                    <a:pt x="339" y="542"/>
                    <a:pt x="326" y="515"/>
                  </a:cubicBezTo>
                  <a:lnTo>
                    <a:pt x="176" y="28"/>
                  </a:lnTo>
                  <a:cubicBezTo>
                    <a:pt x="176" y="15"/>
                    <a:pt x="163" y="15"/>
                    <a:pt x="1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9"/>
            <p:cNvSpPr/>
            <p:nvPr/>
          </p:nvSpPr>
          <p:spPr>
            <a:xfrm>
              <a:off x="2902485" y="1849951"/>
              <a:ext cx="10447" cy="18625"/>
            </a:xfrm>
            <a:custGeom>
              <a:rect b="b" l="l" r="r" t="t"/>
              <a:pathLst>
                <a:path extrusionOk="0" h="583" w="327">
                  <a:moveTo>
                    <a:pt x="55" y="0"/>
                  </a:moveTo>
                  <a:cubicBezTo>
                    <a:pt x="28" y="0"/>
                    <a:pt x="15" y="13"/>
                    <a:pt x="1" y="27"/>
                  </a:cubicBezTo>
                  <a:lnTo>
                    <a:pt x="1" y="82"/>
                  </a:lnTo>
                  <a:lnTo>
                    <a:pt x="150" y="569"/>
                  </a:lnTo>
                  <a:cubicBezTo>
                    <a:pt x="164" y="569"/>
                    <a:pt x="164" y="582"/>
                    <a:pt x="164" y="582"/>
                  </a:cubicBezTo>
                  <a:lnTo>
                    <a:pt x="164" y="569"/>
                  </a:lnTo>
                  <a:lnTo>
                    <a:pt x="326" y="82"/>
                  </a:lnTo>
                  <a:lnTo>
                    <a:pt x="326" y="27"/>
                  </a:lnTo>
                  <a:cubicBezTo>
                    <a:pt x="313" y="13"/>
                    <a:pt x="299" y="0"/>
                    <a:pt x="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9"/>
            <p:cNvSpPr/>
            <p:nvPr/>
          </p:nvSpPr>
          <p:spPr>
            <a:xfrm>
              <a:off x="2693092" y="1574297"/>
              <a:ext cx="261810" cy="332765"/>
            </a:xfrm>
            <a:custGeom>
              <a:rect b="b" l="l" r="r" t="t"/>
              <a:pathLst>
                <a:path extrusionOk="0" h="10416" w="8195">
                  <a:moveTo>
                    <a:pt x="1544" y="597"/>
                  </a:moveTo>
                  <a:cubicBezTo>
                    <a:pt x="1640" y="597"/>
                    <a:pt x="1721" y="665"/>
                    <a:pt x="1748" y="746"/>
                  </a:cubicBezTo>
                  <a:lnTo>
                    <a:pt x="2317" y="2384"/>
                  </a:lnTo>
                  <a:cubicBezTo>
                    <a:pt x="2330" y="2426"/>
                    <a:pt x="2330" y="2480"/>
                    <a:pt x="2303" y="2507"/>
                  </a:cubicBezTo>
                  <a:cubicBezTo>
                    <a:pt x="2275" y="2534"/>
                    <a:pt x="2235" y="2561"/>
                    <a:pt x="2194" y="2561"/>
                  </a:cubicBezTo>
                  <a:lnTo>
                    <a:pt x="2073" y="2561"/>
                  </a:lnTo>
                  <a:cubicBezTo>
                    <a:pt x="1978" y="2561"/>
                    <a:pt x="1883" y="2493"/>
                    <a:pt x="1869" y="2412"/>
                  </a:cubicBezTo>
                  <a:lnTo>
                    <a:pt x="1815" y="2249"/>
                  </a:lnTo>
                  <a:cubicBezTo>
                    <a:pt x="1802" y="2195"/>
                    <a:pt x="1734" y="2155"/>
                    <a:pt x="1680" y="2155"/>
                  </a:cubicBezTo>
                  <a:lnTo>
                    <a:pt x="1273" y="2155"/>
                  </a:lnTo>
                  <a:cubicBezTo>
                    <a:pt x="1219" y="2155"/>
                    <a:pt x="1165" y="2195"/>
                    <a:pt x="1152" y="2249"/>
                  </a:cubicBezTo>
                  <a:lnTo>
                    <a:pt x="1098" y="2412"/>
                  </a:lnTo>
                  <a:cubicBezTo>
                    <a:pt x="1071" y="2493"/>
                    <a:pt x="989" y="2561"/>
                    <a:pt x="894" y="2561"/>
                  </a:cubicBezTo>
                  <a:lnTo>
                    <a:pt x="773" y="2561"/>
                  </a:lnTo>
                  <a:cubicBezTo>
                    <a:pt x="719" y="2561"/>
                    <a:pt x="677" y="2534"/>
                    <a:pt x="664" y="2507"/>
                  </a:cubicBezTo>
                  <a:cubicBezTo>
                    <a:pt x="637" y="2480"/>
                    <a:pt x="637" y="2426"/>
                    <a:pt x="650" y="2384"/>
                  </a:cubicBezTo>
                  <a:lnTo>
                    <a:pt x="1206" y="746"/>
                  </a:lnTo>
                  <a:cubicBezTo>
                    <a:pt x="1233" y="665"/>
                    <a:pt x="1327" y="597"/>
                    <a:pt x="1423" y="597"/>
                  </a:cubicBezTo>
                  <a:close/>
                  <a:moveTo>
                    <a:pt x="4104" y="2574"/>
                  </a:moveTo>
                  <a:cubicBezTo>
                    <a:pt x="4104" y="2574"/>
                    <a:pt x="6434" y="4186"/>
                    <a:pt x="6434" y="5418"/>
                  </a:cubicBezTo>
                  <a:cubicBezTo>
                    <a:pt x="6434" y="6149"/>
                    <a:pt x="5932" y="6624"/>
                    <a:pt x="5242" y="6624"/>
                  </a:cubicBezTo>
                  <a:cubicBezTo>
                    <a:pt x="4876" y="6624"/>
                    <a:pt x="4496" y="6380"/>
                    <a:pt x="4294" y="6176"/>
                  </a:cubicBezTo>
                  <a:lnTo>
                    <a:pt x="4294" y="6176"/>
                  </a:lnTo>
                  <a:cubicBezTo>
                    <a:pt x="4294" y="6177"/>
                    <a:pt x="4484" y="7084"/>
                    <a:pt x="4849" y="7762"/>
                  </a:cubicBezTo>
                  <a:cubicBezTo>
                    <a:pt x="4869" y="7809"/>
                    <a:pt x="4490" y="7832"/>
                    <a:pt x="4111" y="7832"/>
                  </a:cubicBezTo>
                  <a:cubicBezTo>
                    <a:pt x="3732" y="7832"/>
                    <a:pt x="3352" y="7809"/>
                    <a:pt x="3373" y="7762"/>
                  </a:cubicBezTo>
                  <a:cubicBezTo>
                    <a:pt x="3711" y="7030"/>
                    <a:pt x="3915" y="6177"/>
                    <a:pt x="3915" y="6176"/>
                  </a:cubicBezTo>
                  <a:lnTo>
                    <a:pt x="3915" y="6176"/>
                  </a:lnTo>
                  <a:cubicBezTo>
                    <a:pt x="3698" y="6366"/>
                    <a:pt x="3305" y="6624"/>
                    <a:pt x="2967" y="6624"/>
                  </a:cubicBezTo>
                  <a:cubicBezTo>
                    <a:pt x="2262" y="6624"/>
                    <a:pt x="1761" y="6163"/>
                    <a:pt x="1761" y="5432"/>
                  </a:cubicBezTo>
                  <a:cubicBezTo>
                    <a:pt x="1761" y="4199"/>
                    <a:pt x="4090" y="2574"/>
                    <a:pt x="4090" y="2574"/>
                  </a:cubicBezTo>
                  <a:close/>
                  <a:moveTo>
                    <a:pt x="7422" y="7856"/>
                  </a:moveTo>
                  <a:cubicBezTo>
                    <a:pt x="7476" y="7856"/>
                    <a:pt x="7517" y="7870"/>
                    <a:pt x="7530" y="7910"/>
                  </a:cubicBezTo>
                  <a:cubicBezTo>
                    <a:pt x="7557" y="7937"/>
                    <a:pt x="7571" y="7978"/>
                    <a:pt x="7544" y="8018"/>
                  </a:cubicBezTo>
                  <a:lnTo>
                    <a:pt x="6988" y="9658"/>
                  </a:lnTo>
                  <a:cubicBezTo>
                    <a:pt x="6961" y="9739"/>
                    <a:pt x="6867" y="9806"/>
                    <a:pt x="6786" y="9806"/>
                  </a:cubicBezTo>
                  <a:lnTo>
                    <a:pt x="6650" y="9806"/>
                  </a:lnTo>
                  <a:cubicBezTo>
                    <a:pt x="6569" y="9806"/>
                    <a:pt x="6474" y="9739"/>
                    <a:pt x="6447" y="9658"/>
                  </a:cubicBezTo>
                  <a:lnTo>
                    <a:pt x="5878" y="8018"/>
                  </a:lnTo>
                  <a:cubicBezTo>
                    <a:pt x="5865" y="7978"/>
                    <a:pt x="5878" y="7937"/>
                    <a:pt x="5892" y="7910"/>
                  </a:cubicBezTo>
                  <a:cubicBezTo>
                    <a:pt x="5919" y="7870"/>
                    <a:pt x="5959" y="7856"/>
                    <a:pt x="6013" y="7856"/>
                  </a:cubicBezTo>
                  <a:lnTo>
                    <a:pt x="6136" y="7856"/>
                  </a:lnTo>
                  <a:cubicBezTo>
                    <a:pt x="6217" y="7856"/>
                    <a:pt x="6311" y="7924"/>
                    <a:pt x="6338" y="8005"/>
                  </a:cubicBezTo>
                  <a:lnTo>
                    <a:pt x="6379" y="8168"/>
                  </a:lnTo>
                  <a:cubicBezTo>
                    <a:pt x="6407" y="8208"/>
                    <a:pt x="6461" y="8262"/>
                    <a:pt x="6515" y="8262"/>
                  </a:cubicBezTo>
                  <a:lnTo>
                    <a:pt x="6921" y="8262"/>
                  </a:lnTo>
                  <a:cubicBezTo>
                    <a:pt x="6975" y="8262"/>
                    <a:pt x="7030" y="8208"/>
                    <a:pt x="7043" y="8168"/>
                  </a:cubicBezTo>
                  <a:lnTo>
                    <a:pt x="7097" y="8005"/>
                  </a:lnTo>
                  <a:cubicBezTo>
                    <a:pt x="7124" y="7924"/>
                    <a:pt x="7219" y="7856"/>
                    <a:pt x="7300" y="7856"/>
                  </a:cubicBezTo>
                  <a:close/>
                  <a:moveTo>
                    <a:pt x="515" y="1"/>
                  </a:moveTo>
                  <a:cubicBezTo>
                    <a:pt x="231" y="1"/>
                    <a:pt x="0" y="232"/>
                    <a:pt x="0" y="516"/>
                  </a:cubicBezTo>
                  <a:lnTo>
                    <a:pt x="0" y="9901"/>
                  </a:lnTo>
                  <a:cubicBezTo>
                    <a:pt x="0" y="10185"/>
                    <a:pt x="231" y="10416"/>
                    <a:pt x="515" y="10416"/>
                  </a:cubicBezTo>
                  <a:lnTo>
                    <a:pt x="7680" y="10416"/>
                  </a:lnTo>
                  <a:cubicBezTo>
                    <a:pt x="7963" y="10416"/>
                    <a:pt x="8194" y="10185"/>
                    <a:pt x="8194" y="9901"/>
                  </a:cubicBezTo>
                  <a:lnTo>
                    <a:pt x="8194" y="516"/>
                  </a:lnTo>
                  <a:cubicBezTo>
                    <a:pt x="8194" y="232"/>
                    <a:pt x="7963" y="1"/>
                    <a:pt x="76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 name="Google Shape;540;p49"/>
          <p:cNvSpPr/>
          <p:nvPr/>
        </p:nvSpPr>
        <p:spPr>
          <a:xfrm>
            <a:off x="7253523" y="1873826"/>
            <a:ext cx="338797" cy="459604"/>
          </a:xfrm>
          <a:custGeom>
            <a:rect b="b" l="l" r="r" t="t"/>
            <a:pathLst>
              <a:path extrusionOk="0" h="10565" w="7788">
                <a:moveTo>
                  <a:pt x="6406" y="8912"/>
                </a:moveTo>
                <a:cubicBezTo>
                  <a:pt x="6650" y="8912"/>
                  <a:pt x="6854" y="9115"/>
                  <a:pt x="6854" y="9358"/>
                </a:cubicBezTo>
                <a:cubicBezTo>
                  <a:pt x="6854" y="9602"/>
                  <a:pt x="6650" y="9806"/>
                  <a:pt x="6406" y="9806"/>
                </a:cubicBezTo>
                <a:lnTo>
                  <a:pt x="5539" y="9806"/>
                </a:lnTo>
                <a:cubicBezTo>
                  <a:pt x="5283" y="9806"/>
                  <a:pt x="5093" y="9602"/>
                  <a:pt x="5093" y="9358"/>
                </a:cubicBezTo>
                <a:cubicBezTo>
                  <a:pt x="5093" y="9115"/>
                  <a:pt x="5283" y="8912"/>
                  <a:pt x="5539" y="8912"/>
                </a:cubicBezTo>
                <a:close/>
                <a:moveTo>
                  <a:pt x="3901" y="1"/>
                </a:moveTo>
                <a:cubicBezTo>
                  <a:pt x="2926" y="1"/>
                  <a:pt x="2141" y="786"/>
                  <a:pt x="2141" y="1747"/>
                </a:cubicBezTo>
                <a:cubicBezTo>
                  <a:pt x="2141" y="2425"/>
                  <a:pt x="2520" y="3007"/>
                  <a:pt x="3075" y="3291"/>
                </a:cubicBezTo>
                <a:lnTo>
                  <a:pt x="3075" y="6312"/>
                </a:lnTo>
                <a:cubicBezTo>
                  <a:pt x="2560" y="6406"/>
                  <a:pt x="2087" y="6569"/>
                  <a:pt x="1693" y="6826"/>
                </a:cubicBezTo>
                <a:cubicBezTo>
                  <a:pt x="1287" y="7070"/>
                  <a:pt x="1003" y="7381"/>
                  <a:pt x="854" y="7720"/>
                </a:cubicBezTo>
                <a:lnTo>
                  <a:pt x="516" y="7720"/>
                </a:lnTo>
                <a:cubicBezTo>
                  <a:pt x="231" y="7720"/>
                  <a:pt x="1" y="7950"/>
                  <a:pt x="1" y="8235"/>
                </a:cubicBezTo>
                <a:lnTo>
                  <a:pt x="1" y="10063"/>
                </a:lnTo>
                <a:cubicBezTo>
                  <a:pt x="1" y="10334"/>
                  <a:pt x="231" y="10564"/>
                  <a:pt x="516" y="10564"/>
                </a:cubicBezTo>
                <a:lnTo>
                  <a:pt x="7273" y="10564"/>
                </a:lnTo>
                <a:cubicBezTo>
                  <a:pt x="7558" y="10564"/>
                  <a:pt x="7788" y="10334"/>
                  <a:pt x="7788" y="10063"/>
                </a:cubicBezTo>
                <a:lnTo>
                  <a:pt x="7788" y="8235"/>
                </a:lnTo>
                <a:cubicBezTo>
                  <a:pt x="7788" y="7950"/>
                  <a:pt x="7558" y="7720"/>
                  <a:pt x="7273" y="7720"/>
                </a:cubicBezTo>
                <a:lnTo>
                  <a:pt x="6935" y="7720"/>
                </a:lnTo>
                <a:cubicBezTo>
                  <a:pt x="6785" y="7381"/>
                  <a:pt x="6501" y="7070"/>
                  <a:pt x="6095" y="6826"/>
                </a:cubicBezTo>
                <a:cubicBezTo>
                  <a:pt x="5702" y="6569"/>
                  <a:pt x="5201" y="6393"/>
                  <a:pt x="4660" y="6312"/>
                </a:cubicBezTo>
                <a:lnTo>
                  <a:pt x="4660" y="3318"/>
                </a:lnTo>
                <a:cubicBezTo>
                  <a:pt x="5241" y="3034"/>
                  <a:pt x="5648" y="2439"/>
                  <a:pt x="5648" y="1747"/>
                </a:cubicBezTo>
                <a:cubicBezTo>
                  <a:pt x="5648" y="786"/>
                  <a:pt x="4862" y="1"/>
                  <a:pt x="39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 name="Google Shape;541;p49"/>
          <p:cNvGrpSpPr/>
          <p:nvPr/>
        </p:nvGrpSpPr>
        <p:grpSpPr>
          <a:xfrm>
            <a:off x="6162499" y="1911537"/>
            <a:ext cx="356205" cy="356205"/>
            <a:chOff x="-44512325" y="3176075"/>
            <a:chExt cx="300900" cy="300900"/>
          </a:xfrm>
        </p:grpSpPr>
        <p:sp>
          <p:nvSpPr>
            <p:cNvPr id="542" name="Google Shape;542;p4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45" name="Google Shape;545;p49"/>
          <p:cNvPicPr preferRelativeResize="0"/>
          <p:nvPr/>
        </p:nvPicPr>
        <p:blipFill>
          <a:blip r:embed="rId3">
            <a:alphaModFix/>
          </a:blip>
          <a:stretch>
            <a:fillRect/>
          </a:stretch>
        </p:blipFill>
        <p:spPr>
          <a:xfrm>
            <a:off x="3691763" y="1283150"/>
            <a:ext cx="1760475" cy="1737000"/>
          </a:xfrm>
          <a:prstGeom prst="rect">
            <a:avLst/>
          </a:prstGeom>
          <a:noFill/>
          <a:ln>
            <a:noFill/>
          </a:ln>
        </p:spPr>
      </p:pic>
      <p:grpSp>
        <p:nvGrpSpPr>
          <p:cNvPr id="546" name="Google Shape;546;p49"/>
          <p:cNvGrpSpPr/>
          <p:nvPr/>
        </p:nvGrpSpPr>
        <p:grpSpPr>
          <a:xfrm>
            <a:off x="2636638" y="1883874"/>
            <a:ext cx="374918" cy="411527"/>
            <a:chOff x="2685825" y="840375"/>
            <a:chExt cx="481900" cy="481825"/>
          </a:xfrm>
        </p:grpSpPr>
        <p:sp>
          <p:nvSpPr>
            <p:cNvPr id="547" name="Google Shape;547;p4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 name="Google Shape;548;p4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0"/>
          <p:cNvSpPr txBox="1"/>
          <p:nvPr>
            <p:ph type="title"/>
          </p:nvPr>
        </p:nvSpPr>
        <p:spPr>
          <a:xfrm>
            <a:off x="4820350" y="2659450"/>
            <a:ext cx="3185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Gantry</a:t>
            </a:r>
            <a:endParaRPr/>
          </a:p>
        </p:txBody>
      </p:sp>
      <p:sp>
        <p:nvSpPr>
          <p:cNvPr id="554" name="Google Shape;554;p50"/>
          <p:cNvSpPr txBox="1"/>
          <p:nvPr>
            <p:ph idx="1" type="subTitle"/>
          </p:nvPr>
        </p:nvSpPr>
        <p:spPr>
          <a:xfrm>
            <a:off x="5140600" y="3499575"/>
            <a:ext cx="2544900" cy="7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Chess Robot’s Arms. This is how we translate what the robot thinks and sees to what it does</a:t>
            </a:r>
            <a:endParaRPr/>
          </a:p>
        </p:txBody>
      </p:sp>
      <p:sp>
        <p:nvSpPr>
          <p:cNvPr id="555" name="Google Shape;555;p50"/>
          <p:cNvSpPr txBox="1"/>
          <p:nvPr>
            <p:ph idx="2" type="title"/>
          </p:nvPr>
        </p:nvSpPr>
        <p:spPr>
          <a:xfrm>
            <a:off x="4820350" y="887025"/>
            <a:ext cx="31854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556" name="Google Shape;556;p50"/>
          <p:cNvGrpSpPr/>
          <p:nvPr/>
        </p:nvGrpSpPr>
        <p:grpSpPr>
          <a:xfrm>
            <a:off x="5196100" y="1779225"/>
            <a:ext cx="2433900" cy="179100"/>
            <a:chOff x="5196100" y="2297550"/>
            <a:chExt cx="2433900" cy="179100"/>
          </a:xfrm>
        </p:grpSpPr>
        <p:sp>
          <p:nvSpPr>
            <p:cNvPr id="557" name="Google Shape;557;p50"/>
            <p:cNvSpPr/>
            <p:nvPr/>
          </p:nvSpPr>
          <p:spPr>
            <a:xfrm>
              <a:off x="5196100" y="2297550"/>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0"/>
            <p:cNvSpPr/>
            <p:nvPr/>
          </p:nvSpPr>
          <p:spPr>
            <a:xfrm>
              <a:off x="7450900" y="2297550"/>
              <a:ext cx="179100" cy="1791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merican Chess Day by Slidesgo">
  <a:themeElements>
    <a:clrScheme name="Simple Light">
      <a:dk1>
        <a:srgbClr val="523E32"/>
      </a:dk1>
      <a:lt1>
        <a:srgbClr val="816353"/>
      </a:lt1>
      <a:dk2>
        <a:srgbClr val="719972"/>
      </a:dk2>
      <a:lt2>
        <a:srgbClr val="F7F0E0"/>
      </a:lt2>
      <a:accent1>
        <a:srgbClr val="FFFFFF"/>
      </a:accent1>
      <a:accent2>
        <a:srgbClr val="FFFFFF"/>
      </a:accent2>
      <a:accent3>
        <a:srgbClr val="FFFFFF"/>
      </a:accent3>
      <a:accent4>
        <a:srgbClr val="FFFFFF"/>
      </a:accent4>
      <a:accent5>
        <a:srgbClr val="FFFFFF"/>
      </a:accent5>
      <a:accent6>
        <a:srgbClr val="FFFFFF"/>
      </a:accent6>
      <a:hlink>
        <a:srgbClr val="523E3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